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4"/>
  </p:notesMasterIdLst>
  <p:handoutMasterIdLst>
    <p:handoutMasterId r:id="rId15"/>
  </p:handoutMasterIdLst>
  <p:sldIdLst>
    <p:sldId id="414" r:id="rId2"/>
    <p:sldId id="403" r:id="rId3"/>
    <p:sldId id="404" r:id="rId4"/>
    <p:sldId id="407" r:id="rId5"/>
    <p:sldId id="406" r:id="rId6"/>
    <p:sldId id="408" r:id="rId7"/>
    <p:sldId id="409" r:id="rId8"/>
    <p:sldId id="415" r:id="rId9"/>
    <p:sldId id="410" r:id="rId10"/>
    <p:sldId id="412" r:id="rId11"/>
    <p:sldId id="411" r:id="rId12"/>
    <p:sldId id="413" r:id="rId13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79C"/>
    <a:srgbClr val="0000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802BF9-D895-4458-9F89-69359FA845BC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DBDE08F4-FE78-4635-9F94-8037015E707A}">
      <dgm:prSet phldrT="[Text]" custT="1"/>
      <dgm:spPr>
        <a:noFill/>
      </dgm:spPr>
      <dgm:t>
        <a:bodyPr/>
        <a:lstStyle/>
        <a:p>
          <a:r>
            <a:rPr lang="en-US" sz="4000" b="1" dirty="0" smtClean="0">
              <a:solidFill>
                <a:schemeClr val="bg2"/>
              </a:solidFill>
            </a:rPr>
            <a:t>Student Note</a:t>
          </a:r>
          <a:endParaRPr lang="en-US" sz="4000" b="1" dirty="0">
            <a:solidFill>
              <a:schemeClr val="bg2"/>
            </a:solidFill>
          </a:endParaRPr>
        </a:p>
      </dgm:t>
    </dgm:pt>
    <dgm:pt modelId="{6A0C7C30-3870-4EA0-AC35-78EDEC865D6C}" type="parTrans" cxnId="{CE2AD787-DBF5-4A1C-9975-E33AD4B0C217}">
      <dgm:prSet/>
      <dgm:spPr/>
      <dgm:t>
        <a:bodyPr/>
        <a:lstStyle/>
        <a:p>
          <a:endParaRPr lang="en-US"/>
        </a:p>
      </dgm:t>
    </dgm:pt>
    <dgm:pt modelId="{9001BD95-4DB7-4229-B297-0A53FB5852E5}" type="sibTrans" cxnId="{CE2AD787-DBF5-4A1C-9975-E33AD4B0C217}">
      <dgm:prSet/>
      <dgm:spPr/>
      <dgm:t>
        <a:bodyPr/>
        <a:lstStyle/>
        <a:p>
          <a:endParaRPr lang="en-US"/>
        </a:p>
      </dgm:t>
    </dgm:pt>
    <dgm:pt modelId="{FDACF8AF-B3F5-4F3B-8A29-A0D459A1F482}">
      <dgm:prSet phldrT="[Text]" custT="1"/>
      <dgm:spPr/>
      <dgm:t>
        <a:bodyPr/>
        <a:lstStyle/>
        <a:p>
          <a:r>
            <a:rPr lang="en-US" sz="4000" b="1" dirty="0" smtClean="0">
              <a:solidFill>
                <a:schemeClr val="bg2"/>
              </a:solidFill>
            </a:rPr>
            <a:t>Attending Note</a:t>
          </a:r>
          <a:endParaRPr lang="en-US" sz="4000" b="1" dirty="0">
            <a:solidFill>
              <a:schemeClr val="bg2"/>
            </a:solidFill>
          </a:endParaRPr>
        </a:p>
      </dgm:t>
    </dgm:pt>
    <dgm:pt modelId="{0C982416-15FA-4F6D-AB28-5A2EDF56FA8C}" type="parTrans" cxnId="{C48DF13B-28BD-4FB5-AE02-FFD5F95BBDD2}">
      <dgm:prSet/>
      <dgm:spPr/>
      <dgm:t>
        <a:bodyPr/>
        <a:lstStyle/>
        <a:p>
          <a:endParaRPr lang="en-US"/>
        </a:p>
      </dgm:t>
    </dgm:pt>
    <dgm:pt modelId="{EE3786CF-D554-44C1-BBA6-625740D60F03}" type="sibTrans" cxnId="{C48DF13B-28BD-4FB5-AE02-FFD5F95BBDD2}">
      <dgm:prSet/>
      <dgm:spPr/>
      <dgm:t>
        <a:bodyPr/>
        <a:lstStyle/>
        <a:p>
          <a:endParaRPr lang="en-US"/>
        </a:p>
      </dgm:t>
    </dgm:pt>
    <dgm:pt modelId="{D348F593-77CC-4E25-8366-D121AD6C76F2}">
      <dgm:prSet phldrT="[Text]" custT="1"/>
      <dgm:spPr/>
      <dgm:t>
        <a:bodyPr/>
        <a:lstStyle/>
        <a:p>
          <a:r>
            <a:rPr lang="en-US" sz="4000" b="1" dirty="0" smtClean="0">
              <a:solidFill>
                <a:schemeClr val="bg2"/>
              </a:solidFill>
            </a:rPr>
            <a:t>Legal Record</a:t>
          </a:r>
          <a:endParaRPr lang="en-US" sz="4000" b="1" dirty="0">
            <a:solidFill>
              <a:schemeClr val="bg2"/>
            </a:solidFill>
          </a:endParaRPr>
        </a:p>
      </dgm:t>
    </dgm:pt>
    <dgm:pt modelId="{7D2F1D91-87EC-41DF-A152-2BB8A5EE501B}" type="parTrans" cxnId="{D5AD09A0-C8EF-4D24-BF84-5DA7242F7902}">
      <dgm:prSet/>
      <dgm:spPr/>
      <dgm:t>
        <a:bodyPr/>
        <a:lstStyle/>
        <a:p>
          <a:endParaRPr lang="en-US"/>
        </a:p>
      </dgm:t>
    </dgm:pt>
    <dgm:pt modelId="{F3611E1E-72E7-461D-8FD2-FB4EE51DDEA0}" type="sibTrans" cxnId="{D5AD09A0-C8EF-4D24-BF84-5DA7242F7902}">
      <dgm:prSet/>
      <dgm:spPr/>
      <dgm:t>
        <a:bodyPr/>
        <a:lstStyle/>
        <a:p>
          <a:endParaRPr lang="en-US"/>
        </a:p>
      </dgm:t>
    </dgm:pt>
    <dgm:pt modelId="{1319F917-38BC-4EA4-92B0-2C91B2A7FB48}" type="pres">
      <dgm:prSet presAssocID="{60802BF9-D895-4458-9F89-69359FA845BC}" presName="Name0" presStyleCnt="0">
        <dgm:presLayoutVars>
          <dgm:dir/>
          <dgm:animLvl val="lvl"/>
          <dgm:resizeHandles val="exact"/>
        </dgm:presLayoutVars>
      </dgm:prSet>
      <dgm:spPr/>
    </dgm:pt>
    <dgm:pt modelId="{1717F576-8ED6-4343-B7F1-13AB9EDCF0F7}" type="pres">
      <dgm:prSet presAssocID="{60802BF9-D895-4458-9F89-69359FA845BC}" presName="dummy" presStyleCnt="0"/>
      <dgm:spPr/>
    </dgm:pt>
    <dgm:pt modelId="{11733ED4-EA24-45AF-A455-52976FEEFB92}" type="pres">
      <dgm:prSet presAssocID="{60802BF9-D895-4458-9F89-69359FA845BC}" presName="linH" presStyleCnt="0"/>
      <dgm:spPr/>
    </dgm:pt>
    <dgm:pt modelId="{9A2A9ACE-B8ED-49A0-A4AC-C1D032411127}" type="pres">
      <dgm:prSet presAssocID="{60802BF9-D895-4458-9F89-69359FA845BC}" presName="padding1" presStyleCnt="0"/>
      <dgm:spPr/>
    </dgm:pt>
    <dgm:pt modelId="{4309E182-F8D0-48AF-9776-B4B43AB73FE0}" type="pres">
      <dgm:prSet presAssocID="{DBDE08F4-FE78-4635-9F94-8037015E707A}" presName="linV" presStyleCnt="0"/>
      <dgm:spPr/>
    </dgm:pt>
    <dgm:pt modelId="{CE691C27-144F-4394-A91F-39E1BCC32D28}" type="pres">
      <dgm:prSet presAssocID="{DBDE08F4-FE78-4635-9F94-8037015E707A}" presName="spVertical1" presStyleCnt="0"/>
      <dgm:spPr/>
    </dgm:pt>
    <dgm:pt modelId="{B7667B4E-B557-4FF4-86F5-4FDA77021E1E}" type="pres">
      <dgm:prSet presAssocID="{DBDE08F4-FE78-4635-9F94-8037015E707A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48BB6-9ACC-41E8-A871-BF3C29920A13}" type="pres">
      <dgm:prSet presAssocID="{DBDE08F4-FE78-4635-9F94-8037015E707A}" presName="spVertical2" presStyleCnt="0"/>
      <dgm:spPr/>
    </dgm:pt>
    <dgm:pt modelId="{102B30C9-4A20-4D19-9A6E-D6AA20E3D394}" type="pres">
      <dgm:prSet presAssocID="{DBDE08F4-FE78-4635-9F94-8037015E707A}" presName="spVertical3" presStyleCnt="0"/>
      <dgm:spPr/>
    </dgm:pt>
    <dgm:pt modelId="{ED7B46F8-EA16-462C-9FBA-B4DE3B9FD4E8}" type="pres">
      <dgm:prSet presAssocID="{9001BD95-4DB7-4229-B297-0A53FB5852E5}" presName="space" presStyleCnt="0"/>
      <dgm:spPr/>
    </dgm:pt>
    <dgm:pt modelId="{F40345C4-CD47-4830-A715-5DC2386EFDDA}" type="pres">
      <dgm:prSet presAssocID="{FDACF8AF-B3F5-4F3B-8A29-A0D459A1F482}" presName="linV" presStyleCnt="0"/>
      <dgm:spPr/>
    </dgm:pt>
    <dgm:pt modelId="{0B22B821-2A47-4D65-8D1A-60FFCD0777EC}" type="pres">
      <dgm:prSet presAssocID="{FDACF8AF-B3F5-4F3B-8A29-A0D459A1F482}" presName="spVertical1" presStyleCnt="0"/>
      <dgm:spPr/>
    </dgm:pt>
    <dgm:pt modelId="{2E67EB7B-6FE6-4640-97E2-18FDA8F95425}" type="pres">
      <dgm:prSet presAssocID="{FDACF8AF-B3F5-4F3B-8A29-A0D459A1F482}" presName="parTx" presStyleLbl="revTx" presStyleIdx="1" presStyleCnt="3" custScaleX="124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805B1-B6EC-4E2C-A833-125713FAFFE0}" type="pres">
      <dgm:prSet presAssocID="{FDACF8AF-B3F5-4F3B-8A29-A0D459A1F482}" presName="spVertical2" presStyleCnt="0"/>
      <dgm:spPr/>
    </dgm:pt>
    <dgm:pt modelId="{F8C16BCC-B7D4-4DB2-8328-A5EC12B9F243}" type="pres">
      <dgm:prSet presAssocID="{FDACF8AF-B3F5-4F3B-8A29-A0D459A1F482}" presName="spVertical3" presStyleCnt="0"/>
      <dgm:spPr/>
    </dgm:pt>
    <dgm:pt modelId="{7408A4DA-BA70-4D4E-B2E3-A2BE8A7F1888}" type="pres">
      <dgm:prSet presAssocID="{EE3786CF-D554-44C1-BBA6-625740D60F03}" presName="space" presStyleCnt="0"/>
      <dgm:spPr/>
    </dgm:pt>
    <dgm:pt modelId="{38EF64DA-6775-4F99-862B-B905344D3700}" type="pres">
      <dgm:prSet presAssocID="{D348F593-77CC-4E25-8366-D121AD6C76F2}" presName="linV" presStyleCnt="0"/>
      <dgm:spPr/>
    </dgm:pt>
    <dgm:pt modelId="{D9EE475F-BA18-415E-9424-C8B95A92F48A}" type="pres">
      <dgm:prSet presAssocID="{D348F593-77CC-4E25-8366-D121AD6C76F2}" presName="spVertical1" presStyleCnt="0"/>
      <dgm:spPr/>
    </dgm:pt>
    <dgm:pt modelId="{8D2D87F2-BC70-4DCC-AA70-A85D2BE38274}" type="pres">
      <dgm:prSet presAssocID="{D348F593-77CC-4E25-8366-D121AD6C76F2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C35B5F-E3A3-44F3-BFE3-F0A7E92B69EE}" type="pres">
      <dgm:prSet presAssocID="{D348F593-77CC-4E25-8366-D121AD6C76F2}" presName="spVertical2" presStyleCnt="0"/>
      <dgm:spPr/>
    </dgm:pt>
    <dgm:pt modelId="{67CA45F6-7213-4828-84E7-BAD5E33FAE93}" type="pres">
      <dgm:prSet presAssocID="{D348F593-77CC-4E25-8366-D121AD6C76F2}" presName="spVertical3" presStyleCnt="0"/>
      <dgm:spPr/>
    </dgm:pt>
    <dgm:pt modelId="{EC95F0EA-2948-4681-8301-83EB19A83D68}" type="pres">
      <dgm:prSet presAssocID="{60802BF9-D895-4458-9F89-69359FA845BC}" presName="padding2" presStyleCnt="0"/>
      <dgm:spPr/>
    </dgm:pt>
    <dgm:pt modelId="{C46B5AAA-B554-4601-9B53-A8097CA6DA05}" type="pres">
      <dgm:prSet presAssocID="{60802BF9-D895-4458-9F89-69359FA845BC}" presName="negArrow" presStyleCnt="0"/>
      <dgm:spPr/>
    </dgm:pt>
    <dgm:pt modelId="{E076AF5B-23DB-44D8-92D9-C3F82E33D1CB}" type="pres">
      <dgm:prSet presAssocID="{60802BF9-D895-4458-9F89-69359FA845BC}" presName="backgroundArrow" presStyleLbl="node1" presStyleIdx="0" presStyleCnt="1" custLinFactNeighborX="1691" custLinFactNeighborY="648"/>
      <dgm:spPr>
        <a:pattFill prst="dkHorz">
          <a:fgClr>
            <a:schemeClr val="accent1"/>
          </a:fgClr>
          <a:bgClr>
            <a:schemeClr val="tx1"/>
          </a:bgClr>
        </a:pattFill>
        <a:ln w="50800">
          <a:solidFill>
            <a:schemeClr val="bg2"/>
          </a:solidFill>
        </a:ln>
      </dgm:spPr>
    </dgm:pt>
  </dgm:ptLst>
  <dgm:cxnLst>
    <dgm:cxn modelId="{FE77E57C-BE6F-44D6-B220-1D3527022183}" type="presOf" srcId="{D348F593-77CC-4E25-8366-D121AD6C76F2}" destId="{8D2D87F2-BC70-4DCC-AA70-A85D2BE38274}" srcOrd="0" destOrd="0" presId="urn:microsoft.com/office/officeart/2005/8/layout/hProcess3"/>
    <dgm:cxn modelId="{74DA11E9-13F0-452E-8762-734BA61CE3A9}" type="presOf" srcId="{DBDE08F4-FE78-4635-9F94-8037015E707A}" destId="{B7667B4E-B557-4FF4-86F5-4FDA77021E1E}" srcOrd="0" destOrd="0" presId="urn:microsoft.com/office/officeart/2005/8/layout/hProcess3"/>
    <dgm:cxn modelId="{63A2CD98-308F-41AF-8180-35581BAD06DD}" type="presOf" srcId="{60802BF9-D895-4458-9F89-69359FA845BC}" destId="{1319F917-38BC-4EA4-92B0-2C91B2A7FB48}" srcOrd="0" destOrd="0" presId="urn:microsoft.com/office/officeart/2005/8/layout/hProcess3"/>
    <dgm:cxn modelId="{2EB96119-AFFA-45EE-9764-61E6B4375D5B}" type="presOf" srcId="{FDACF8AF-B3F5-4F3B-8A29-A0D459A1F482}" destId="{2E67EB7B-6FE6-4640-97E2-18FDA8F95425}" srcOrd="0" destOrd="0" presId="urn:microsoft.com/office/officeart/2005/8/layout/hProcess3"/>
    <dgm:cxn modelId="{CE2AD787-DBF5-4A1C-9975-E33AD4B0C217}" srcId="{60802BF9-D895-4458-9F89-69359FA845BC}" destId="{DBDE08F4-FE78-4635-9F94-8037015E707A}" srcOrd="0" destOrd="0" parTransId="{6A0C7C30-3870-4EA0-AC35-78EDEC865D6C}" sibTransId="{9001BD95-4DB7-4229-B297-0A53FB5852E5}"/>
    <dgm:cxn modelId="{D5AD09A0-C8EF-4D24-BF84-5DA7242F7902}" srcId="{60802BF9-D895-4458-9F89-69359FA845BC}" destId="{D348F593-77CC-4E25-8366-D121AD6C76F2}" srcOrd="2" destOrd="0" parTransId="{7D2F1D91-87EC-41DF-A152-2BB8A5EE501B}" sibTransId="{F3611E1E-72E7-461D-8FD2-FB4EE51DDEA0}"/>
    <dgm:cxn modelId="{C48DF13B-28BD-4FB5-AE02-FFD5F95BBDD2}" srcId="{60802BF9-D895-4458-9F89-69359FA845BC}" destId="{FDACF8AF-B3F5-4F3B-8A29-A0D459A1F482}" srcOrd="1" destOrd="0" parTransId="{0C982416-15FA-4F6D-AB28-5A2EDF56FA8C}" sibTransId="{EE3786CF-D554-44C1-BBA6-625740D60F03}"/>
    <dgm:cxn modelId="{18ABCE59-6D12-4729-9864-C8D884C7D1E8}" type="presParOf" srcId="{1319F917-38BC-4EA4-92B0-2C91B2A7FB48}" destId="{1717F576-8ED6-4343-B7F1-13AB9EDCF0F7}" srcOrd="0" destOrd="0" presId="urn:microsoft.com/office/officeart/2005/8/layout/hProcess3"/>
    <dgm:cxn modelId="{D681CC6E-6B84-4DAF-9D57-53BA3D436D25}" type="presParOf" srcId="{1319F917-38BC-4EA4-92B0-2C91B2A7FB48}" destId="{11733ED4-EA24-45AF-A455-52976FEEFB92}" srcOrd="1" destOrd="0" presId="urn:microsoft.com/office/officeart/2005/8/layout/hProcess3"/>
    <dgm:cxn modelId="{071364F4-80AF-47C6-8CC0-3F4455F246F3}" type="presParOf" srcId="{11733ED4-EA24-45AF-A455-52976FEEFB92}" destId="{9A2A9ACE-B8ED-49A0-A4AC-C1D032411127}" srcOrd="0" destOrd="0" presId="urn:microsoft.com/office/officeart/2005/8/layout/hProcess3"/>
    <dgm:cxn modelId="{B6BB7EF8-EEA4-49FA-978E-52AA7A61ABA3}" type="presParOf" srcId="{11733ED4-EA24-45AF-A455-52976FEEFB92}" destId="{4309E182-F8D0-48AF-9776-B4B43AB73FE0}" srcOrd="1" destOrd="0" presId="urn:microsoft.com/office/officeart/2005/8/layout/hProcess3"/>
    <dgm:cxn modelId="{9DC8EFB6-CCCE-4A60-B350-7E361174D775}" type="presParOf" srcId="{4309E182-F8D0-48AF-9776-B4B43AB73FE0}" destId="{CE691C27-144F-4394-A91F-39E1BCC32D28}" srcOrd="0" destOrd="0" presId="urn:microsoft.com/office/officeart/2005/8/layout/hProcess3"/>
    <dgm:cxn modelId="{8A1F7E3E-0BDA-4B93-83E1-2CF59381B6ED}" type="presParOf" srcId="{4309E182-F8D0-48AF-9776-B4B43AB73FE0}" destId="{B7667B4E-B557-4FF4-86F5-4FDA77021E1E}" srcOrd="1" destOrd="0" presId="urn:microsoft.com/office/officeart/2005/8/layout/hProcess3"/>
    <dgm:cxn modelId="{ECA513BA-CC3D-4573-A698-531644C1F63D}" type="presParOf" srcId="{4309E182-F8D0-48AF-9776-B4B43AB73FE0}" destId="{31548BB6-9ACC-41E8-A871-BF3C29920A13}" srcOrd="2" destOrd="0" presId="urn:microsoft.com/office/officeart/2005/8/layout/hProcess3"/>
    <dgm:cxn modelId="{D148A4E5-A9B9-4FCB-85CE-E41123B53CD4}" type="presParOf" srcId="{4309E182-F8D0-48AF-9776-B4B43AB73FE0}" destId="{102B30C9-4A20-4D19-9A6E-D6AA20E3D394}" srcOrd="3" destOrd="0" presId="urn:microsoft.com/office/officeart/2005/8/layout/hProcess3"/>
    <dgm:cxn modelId="{4A40DDF0-D537-447A-AFEE-636F6F72CE7E}" type="presParOf" srcId="{11733ED4-EA24-45AF-A455-52976FEEFB92}" destId="{ED7B46F8-EA16-462C-9FBA-B4DE3B9FD4E8}" srcOrd="2" destOrd="0" presId="urn:microsoft.com/office/officeart/2005/8/layout/hProcess3"/>
    <dgm:cxn modelId="{5CE9DEFF-EFCD-4F8C-A56D-71A99AB94C18}" type="presParOf" srcId="{11733ED4-EA24-45AF-A455-52976FEEFB92}" destId="{F40345C4-CD47-4830-A715-5DC2386EFDDA}" srcOrd="3" destOrd="0" presId="urn:microsoft.com/office/officeart/2005/8/layout/hProcess3"/>
    <dgm:cxn modelId="{FF6212F3-802B-4C5A-812D-5F015002B1DA}" type="presParOf" srcId="{F40345C4-CD47-4830-A715-5DC2386EFDDA}" destId="{0B22B821-2A47-4D65-8D1A-60FFCD0777EC}" srcOrd="0" destOrd="0" presId="urn:microsoft.com/office/officeart/2005/8/layout/hProcess3"/>
    <dgm:cxn modelId="{4516C179-11C7-48ED-ADFD-26C60C84F5E7}" type="presParOf" srcId="{F40345C4-CD47-4830-A715-5DC2386EFDDA}" destId="{2E67EB7B-6FE6-4640-97E2-18FDA8F95425}" srcOrd="1" destOrd="0" presId="urn:microsoft.com/office/officeart/2005/8/layout/hProcess3"/>
    <dgm:cxn modelId="{F8CEFC9F-EE4A-49AB-A4B4-20D3B2F3830A}" type="presParOf" srcId="{F40345C4-CD47-4830-A715-5DC2386EFDDA}" destId="{E50805B1-B6EC-4E2C-A833-125713FAFFE0}" srcOrd="2" destOrd="0" presId="urn:microsoft.com/office/officeart/2005/8/layout/hProcess3"/>
    <dgm:cxn modelId="{61938C0F-D347-4FFB-A538-64A22E0E6CF0}" type="presParOf" srcId="{F40345C4-CD47-4830-A715-5DC2386EFDDA}" destId="{F8C16BCC-B7D4-4DB2-8328-A5EC12B9F243}" srcOrd="3" destOrd="0" presId="urn:microsoft.com/office/officeart/2005/8/layout/hProcess3"/>
    <dgm:cxn modelId="{F098A891-C05C-473E-B1FA-09E24E735168}" type="presParOf" srcId="{11733ED4-EA24-45AF-A455-52976FEEFB92}" destId="{7408A4DA-BA70-4D4E-B2E3-A2BE8A7F1888}" srcOrd="4" destOrd="0" presId="urn:microsoft.com/office/officeart/2005/8/layout/hProcess3"/>
    <dgm:cxn modelId="{4353CCB2-FC2D-4052-88D7-A38018C0A8E1}" type="presParOf" srcId="{11733ED4-EA24-45AF-A455-52976FEEFB92}" destId="{38EF64DA-6775-4F99-862B-B905344D3700}" srcOrd="5" destOrd="0" presId="urn:microsoft.com/office/officeart/2005/8/layout/hProcess3"/>
    <dgm:cxn modelId="{89D8E676-00EC-4CB0-9E2A-A70301DB16FB}" type="presParOf" srcId="{38EF64DA-6775-4F99-862B-B905344D3700}" destId="{D9EE475F-BA18-415E-9424-C8B95A92F48A}" srcOrd="0" destOrd="0" presId="urn:microsoft.com/office/officeart/2005/8/layout/hProcess3"/>
    <dgm:cxn modelId="{73B4F1B1-CCA1-43DC-BD14-3D877D6E5A5B}" type="presParOf" srcId="{38EF64DA-6775-4F99-862B-B905344D3700}" destId="{8D2D87F2-BC70-4DCC-AA70-A85D2BE38274}" srcOrd="1" destOrd="0" presId="urn:microsoft.com/office/officeart/2005/8/layout/hProcess3"/>
    <dgm:cxn modelId="{D4276ADB-116F-48BA-9ACC-0C8C9469085C}" type="presParOf" srcId="{38EF64DA-6775-4F99-862B-B905344D3700}" destId="{08C35B5F-E3A3-44F3-BFE3-F0A7E92B69EE}" srcOrd="2" destOrd="0" presId="urn:microsoft.com/office/officeart/2005/8/layout/hProcess3"/>
    <dgm:cxn modelId="{41A16720-6046-41A0-84A1-D6FC729DA347}" type="presParOf" srcId="{38EF64DA-6775-4F99-862B-B905344D3700}" destId="{67CA45F6-7213-4828-84E7-BAD5E33FAE93}" srcOrd="3" destOrd="0" presId="urn:microsoft.com/office/officeart/2005/8/layout/hProcess3"/>
    <dgm:cxn modelId="{1C8DF9A2-B895-4A0E-80C9-B52254FDE636}" type="presParOf" srcId="{11733ED4-EA24-45AF-A455-52976FEEFB92}" destId="{EC95F0EA-2948-4681-8301-83EB19A83D68}" srcOrd="6" destOrd="0" presId="urn:microsoft.com/office/officeart/2005/8/layout/hProcess3"/>
    <dgm:cxn modelId="{B7251F6A-0158-4257-B659-F41A1141D2E6}" type="presParOf" srcId="{11733ED4-EA24-45AF-A455-52976FEEFB92}" destId="{C46B5AAA-B554-4601-9B53-A8097CA6DA05}" srcOrd="7" destOrd="0" presId="urn:microsoft.com/office/officeart/2005/8/layout/hProcess3"/>
    <dgm:cxn modelId="{E6B30EB9-372A-4353-A170-F340653C3156}" type="presParOf" srcId="{11733ED4-EA24-45AF-A455-52976FEEFB92}" destId="{E076AF5B-23DB-44D8-92D9-C3F82E33D1CB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D3F52-6F70-4010-93FE-6E3C9EAA528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564DBF-F237-4837-BF97-DBD8B5C52A39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5200" b="1" dirty="0" smtClean="0">
              <a:solidFill>
                <a:schemeClr val="bg2"/>
              </a:solidFill>
            </a:rPr>
            <a:t>NOTES</a:t>
          </a:r>
          <a:endParaRPr lang="en-US" sz="5200" b="1" dirty="0">
            <a:solidFill>
              <a:schemeClr val="bg2"/>
            </a:solidFill>
          </a:endParaRPr>
        </a:p>
      </dgm:t>
    </dgm:pt>
    <dgm:pt modelId="{C8BFA542-551F-41D2-BDEA-52D2CF2AE6AA}" type="parTrans" cxnId="{81DFD17D-C6B3-40E3-B74C-60BE14ECEA6F}">
      <dgm:prSet/>
      <dgm:spPr/>
      <dgm:t>
        <a:bodyPr/>
        <a:lstStyle/>
        <a:p>
          <a:endParaRPr lang="en-US"/>
        </a:p>
      </dgm:t>
    </dgm:pt>
    <dgm:pt modelId="{BAD2FC7D-13DB-49BA-A1FF-F07E69E8D998}" type="sibTrans" cxnId="{81DFD17D-C6B3-40E3-B74C-60BE14ECEA6F}">
      <dgm:prSet/>
      <dgm:spPr/>
      <dgm:t>
        <a:bodyPr/>
        <a:lstStyle/>
        <a:p>
          <a:endParaRPr lang="en-US"/>
        </a:p>
      </dgm:t>
    </dgm:pt>
    <dgm:pt modelId="{9C0B0F36-2D16-4B04-ADB9-9BC7D73A9DE8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5000" b="1" dirty="0" smtClean="0"/>
            <a:t>Professional</a:t>
          </a:r>
          <a:endParaRPr lang="en-US" sz="5000" b="1" dirty="0"/>
        </a:p>
      </dgm:t>
    </dgm:pt>
    <dgm:pt modelId="{C0093585-D52B-4A16-A1E2-3C44FBC90B1B}" type="parTrans" cxnId="{C90B6D32-EFA5-4BC4-98D2-FFCAA5861E1E}">
      <dgm:prSet/>
      <dgm:spPr/>
      <dgm:t>
        <a:bodyPr/>
        <a:lstStyle/>
        <a:p>
          <a:endParaRPr lang="en-US"/>
        </a:p>
      </dgm:t>
    </dgm:pt>
    <dgm:pt modelId="{C925F5A4-20B8-44DA-BDBE-6C272E03208D}" type="sibTrans" cxnId="{C90B6D32-EFA5-4BC4-98D2-FFCAA5861E1E}">
      <dgm:prSet/>
      <dgm:spPr/>
      <dgm:t>
        <a:bodyPr/>
        <a:lstStyle/>
        <a:p>
          <a:endParaRPr lang="en-US"/>
        </a:p>
      </dgm:t>
    </dgm:pt>
    <dgm:pt modelId="{552C851D-6261-4D6E-AB72-36EE5D880C42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5000" b="1" dirty="0" smtClean="0"/>
            <a:t>Accurate</a:t>
          </a:r>
          <a:endParaRPr lang="en-US" sz="5000" b="1" dirty="0"/>
        </a:p>
      </dgm:t>
    </dgm:pt>
    <dgm:pt modelId="{F809126B-133A-4EB9-9F16-C06B47201E0F}" type="parTrans" cxnId="{6172A128-0AB2-46C8-A1CA-E7353E140492}">
      <dgm:prSet/>
      <dgm:spPr/>
      <dgm:t>
        <a:bodyPr/>
        <a:lstStyle/>
        <a:p>
          <a:endParaRPr lang="en-US"/>
        </a:p>
      </dgm:t>
    </dgm:pt>
    <dgm:pt modelId="{9CE66762-FC6C-43D1-8933-091AB197BB4C}" type="sibTrans" cxnId="{6172A128-0AB2-46C8-A1CA-E7353E140492}">
      <dgm:prSet/>
      <dgm:spPr/>
      <dgm:t>
        <a:bodyPr/>
        <a:lstStyle/>
        <a:p>
          <a:endParaRPr lang="en-US"/>
        </a:p>
      </dgm:t>
    </dgm:pt>
    <dgm:pt modelId="{C30B18DE-0154-4F16-9983-A9EED83662C1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5000" b="1" dirty="0" smtClean="0"/>
            <a:t>Appropriate</a:t>
          </a:r>
          <a:endParaRPr lang="en-US" sz="5000" b="1" dirty="0"/>
        </a:p>
      </dgm:t>
    </dgm:pt>
    <dgm:pt modelId="{B13A0F22-03FC-456C-9009-792C5A3B91B8}" type="parTrans" cxnId="{4CC9C99D-E5CC-4931-B75D-69869F9A9B6B}">
      <dgm:prSet/>
      <dgm:spPr/>
      <dgm:t>
        <a:bodyPr/>
        <a:lstStyle/>
        <a:p>
          <a:endParaRPr lang="en-US"/>
        </a:p>
      </dgm:t>
    </dgm:pt>
    <dgm:pt modelId="{6B32F13A-0AF4-492F-9C53-D62F8DC7107A}" type="sibTrans" cxnId="{4CC9C99D-E5CC-4931-B75D-69869F9A9B6B}">
      <dgm:prSet/>
      <dgm:spPr/>
      <dgm:t>
        <a:bodyPr/>
        <a:lstStyle/>
        <a:p>
          <a:endParaRPr lang="en-US"/>
        </a:p>
      </dgm:t>
    </dgm:pt>
    <dgm:pt modelId="{767F8AEE-1AD8-4D2C-A24B-F89BEC9153A4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5000" b="1" dirty="0" smtClean="0"/>
            <a:t>Pertinent</a:t>
          </a:r>
          <a:endParaRPr lang="en-US" sz="5000" b="1" dirty="0"/>
        </a:p>
      </dgm:t>
    </dgm:pt>
    <dgm:pt modelId="{9B884BA6-2764-4CA0-B5B4-476742DE64BB}" type="parTrans" cxnId="{19A8BD36-A0DC-46D2-8D9A-43B50B42A8C5}">
      <dgm:prSet/>
      <dgm:spPr/>
      <dgm:t>
        <a:bodyPr/>
        <a:lstStyle/>
        <a:p>
          <a:endParaRPr lang="en-US"/>
        </a:p>
      </dgm:t>
    </dgm:pt>
    <dgm:pt modelId="{6D442471-FA44-4027-B939-B9F0539E6F70}" type="sibTrans" cxnId="{19A8BD36-A0DC-46D2-8D9A-43B50B42A8C5}">
      <dgm:prSet/>
      <dgm:spPr/>
      <dgm:t>
        <a:bodyPr/>
        <a:lstStyle/>
        <a:p>
          <a:endParaRPr lang="en-US"/>
        </a:p>
      </dgm:t>
    </dgm:pt>
    <dgm:pt modelId="{9C33D743-4E27-41D3-8F07-926FD456F7AE}" type="pres">
      <dgm:prSet presAssocID="{057D3F52-6F70-4010-93FE-6E3C9EAA528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626A51-9ABC-4C4E-95EC-027075D45781}" type="pres">
      <dgm:prSet presAssocID="{057D3F52-6F70-4010-93FE-6E3C9EAA528E}" presName="matrix" presStyleCnt="0"/>
      <dgm:spPr/>
    </dgm:pt>
    <dgm:pt modelId="{0E84CB25-90BB-47FC-BAB1-14E0F20EE97A}" type="pres">
      <dgm:prSet presAssocID="{057D3F52-6F70-4010-93FE-6E3C9EAA528E}" presName="tile1" presStyleLbl="node1" presStyleIdx="0" presStyleCnt="4"/>
      <dgm:spPr/>
      <dgm:t>
        <a:bodyPr/>
        <a:lstStyle/>
        <a:p>
          <a:endParaRPr lang="en-US"/>
        </a:p>
      </dgm:t>
    </dgm:pt>
    <dgm:pt modelId="{525F9EFE-1032-47A0-9122-E501A2AEAE26}" type="pres">
      <dgm:prSet presAssocID="{057D3F52-6F70-4010-93FE-6E3C9EAA528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5690C-5DA2-49AE-9209-9562FE1AE465}" type="pres">
      <dgm:prSet presAssocID="{057D3F52-6F70-4010-93FE-6E3C9EAA528E}" presName="tile2" presStyleLbl="node1" presStyleIdx="1" presStyleCnt="4"/>
      <dgm:spPr/>
      <dgm:t>
        <a:bodyPr/>
        <a:lstStyle/>
        <a:p>
          <a:endParaRPr lang="en-US"/>
        </a:p>
      </dgm:t>
    </dgm:pt>
    <dgm:pt modelId="{EAE55642-ACD9-4586-9E13-324CD2DE5633}" type="pres">
      <dgm:prSet presAssocID="{057D3F52-6F70-4010-93FE-6E3C9EAA528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4A62D-1C9C-4ACE-A1BA-EE926ED4071B}" type="pres">
      <dgm:prSet presAssocID="{057D3F52-6F70-4010-93FE-6E3C9EAA528E}" presName="tile3" presStyleLbl="node1" presStyleIdx="2" presStyleCnt="4"/>
      <dgm:spPr/>
      <dgm:t>
        <a:bodyPr/>
        <a:lstStyle/>
        <a:p>
          <a:endParaRPr lang="en-US"/>
        </a:p>
      </dgm:t>
    </dgm:pt>
    <dgm:pt modelId="{C00F04F8-09C0-44CE-87B8-F8E0ED171344}" type="pres">
      <dgm:prSet presAssocID="{057D3F52-6F70-4010-93FE-6E3C9EAA528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2B7C8-4C53-496E-8DF9-CE22D8CC00BD}" type="pres">
      <dgm:prSet presAssocID="{057D3F52-6F70-4010-93FE-6E3C9EAA528E}" presName="tile4" presStyleLbl="node1" presStyleIdx="3" presStyleCnt="4"/>
      <dgm:spPr/>
      <dgm:t>
        <a:bodyPr/>
        <a:lstStyle/>
        <a:p>
          <a:endParaRPr lang="en-US"/>
        </a:p>
      </dgm:t>
    </dgm:pt>
    <dgm:pt modelId="{3D4DFD3B-6022-4AB0-842A-31672509F09D}" type="pres">
      <dgm:prSet presAssocID="{057D3F52-6F70-4010-93FE-6E3C9EAA528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255E3-E2E6-4104-BE80-6C312F60AC6B}" type="pres">
      <dgm:prSet presAssocID="{057D3F52-6F70-4010-93FE-6E3C9EAA528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172A128-0AB2-46C8-A1CA-E7353E140492}" srcId="{AE564DBF-F237-4837-BF97-DBD8B5C52A39}" destId="{552C851D-6261-4D6E-AB72-36EE5D880C42}" srcOrd="1" destOrd="0" parTransId="{F809126B-133A-4EB9-9F16-C06B47201E0F}" sibTransId="{9CE66762-FC6C-43D1-8933-091AB197BB4C}"/>
    <dgm:cxn modelId="{F168E2FD-CA0B-44AC-B1EE-CEE68883DBD9}" type="presOf" srcId="{AE564DBF-F237-4837-BF97-DBD8B5C52A39}" destId="{0BA255E3-E2E6-4104-BE80-6C312F60AC6B}" srcOrd="0" destOrd="0" presId="urn:microsoft.com/office/officeart/2005/8/layout/matrix1"/>
    <dgm:cxn modelId="{224CDE2A-7293-463D-B52D-5ADFB77BB872}" type="presOf" srcId="{C30B18DE-0154-4F16-9983-A9EED83662C1}" destId="{C00F04F8-09C0-44CE-87B8-F8E0ED171344}" srcOrd="1" destOrd="0" presId="urn:microsoft.com/office/officeart/2005/8/layout/matrix1"/>
    <dgm:cxn modelId="{76D54FB6-7C39-4EDA-97E3-1F7EE6484D9E}" type="presOf" srcId="{057D3F52-6F70-4010-93FE-6E3C9EAA528E}" destId="{9C33D743-4E27-41D3-8F07-926FD456F7AE}" srcOrd="0" destOrd="0" presId="urn:microsoft.com/office/officeart/2005/8/layout/matrix1"/>
    <dgm:cxn modelId="{19A8BD36-A0DC-46D2-8D9A-43B50B42A8C5}" srcId="{AE564DBF-F237-4837-BF97-DBD8B5C52A39}" destId="{767F8AEE-1AD8-4D2C-A24B-F89BEC9153A4}" srcOrd="3" destOrd="0" parTransId="{9B884BA6-2764-4CA0-B5B4-476742DE64BB}" sibTransId="{6D442471-FA44-4027-B939-B9F0539E6F70}"/>
    <dgm:cxn modelId="{8DFBDC99-EA7E-4FF9-8D89-BC7DB10972A7}" type="presOf" srcId="{552C851D-6261-4D6E-AB72-36EE5D880C42}" destId="{CD85690C-5DA2-49AE-9209-9562FE1AE465}" srcOrd="0" destOrd="0" presId="urn:microsoft.com/office/officeart/2005/8/layout/matrix1"/>
    <dgm:cxn modelId="{0A3DB55A-81EE-4A42-A6DC-65457B5A1A06}" type="presOf" srcId="{767F8AEE-1AD8-4D2C-A24B-F89BEC9153A4}" destId="{3C92B7C8-4C53-496E-8DF9-CE22D8CC00BD}" srcOrd="0" destOrd="0" presId="urn:microsoft.com/office/officeart/2005/8/layout/matrix1"/>
    <dgm:cxn modelId="{9955F91C-90FF-476A-AB18-872C014F9C74}" type="presOf" srcId="{767F8AEE-1AD8-4D2C-A24B-F89BEC9153A4}" destId="{3D4DFD3B-6022-4AB0-842A-31672509F09D}" srcOrd="1" destOrd="0" presId="urn:microsoft.com/office/officeart/2005/8/layout/matrix1"/>
    <dgm:cxn modelId="{C90B6D32-EFA5-4BC4-98D2-FFCAA5861E1E}" srcId="{AE564DBF-F237-4837-BF97-DBD8B5C52A39}" destId="{9C0B0F36-2D16-4B04-ADB9-9BC7D73A9DE8}" srcOrd="0" destOrd="0" parTransId="{C0093585-D52B-4A16-A1E2-3C44FBC90B1B}" sibTransId="{C925F5A4-20B8-44DA-BDBE-6C272E03208D}"/>
    <dgm:cxn modelId="{EB3DF4B1-EFDC-444D-BC15-77FCD2EDEA22}" type="presOf" srcId="{552C851D-6261-4D6E-AB72-36EE5D880C42}" destId="{EAE55642-ACD9-4586-9E13-324CD2DE5633}" srcOrd="1" destOrd="0" presId="urn:microsoft.com/office/officeart/2005/8/layout/matrix1"/>
    <dgm:cxn modelId="{597063F1-1B37-4C37-9082-388E5EDE63F2}" type="presOf" srcId="{9C0B0F36-2D16-4B04-ADB9-9BC7D73A9DE8}" destId="{525F9EFE-1032-47A0-9122-E501A2AEAE26}" srcOrd="1" destOrd="0" presId="urn:microsoft.com/office/officeart/2005/8/layout/matrix1"/>
    <dgm:cxn modelId="{1DC8EA6D-A6D6-4638-9292-9D2EF3B9E7A9}" type="presOf" srcId="{9C0B0F36-2D16-4B04-ADB9-9BC7D73A9DE8}" destId="{0E84CB25-90BB-47FC-BAB1-14E0F20EE97A}" srcOrd="0" destOrd="0" presId="urn:microsoft.com/office/officeart/2005/8/layout/matrix1"/>
    <dgm:cxn modelId="{4CC9C99D-E5CC-4931-B75D-69869F9A9B6B}" srcId="{AE564DBF-F237-4837-BF97-DBD8B5C52A39}" destId="{C30B18DE-0154-4F16-9983-A9EED83662C1}" srcOrd="2" destOrd="0" parTransId="{B13A0F22-03FC-456C-9009-792C5A3B91B8}" sibTransId="{6B32F13A-0AF4-492F-9C53-D62F8DC7107A}"/>
    <dgm:cxn modelId="{81DFD17D-C6B3-40E3-B74C-60BE14ECEA6F}" srcId="{057D3F52-6F70-4010-93FE-6E3C9EAA528E}" destId="{AE564DBF-F237-4837-BF97-DBD8B5C52A39}" srcOrd="0" destOrd="0" parTransId="{C8BFA542-551F-41D2-BDEA-52D2CF2AE6AA}" sibTransId="{BAD2FC7D-13DB-49BA-A1FF-F07E69E8D998}"/>
    <dgm:cxn modelId="{A831F42B-916D-4781-9E24-BE3A8EE87FB8}" type="presOf" srcId="{C30B18DE-0154-4F16-9983-A9EED83662C1}" destId="{5084A62D-1C9C-4ACE-A1BA-EE926ED4071B}" srcOrd="0" destOrd="0" presId="urn:microsoft.com/office/officeart/2005/8/layout/matrix1"/>
    <dgm:cxn modelId="{908E4DBE-2D56-44D1-9EFB-72C7657665BE}" type="presParOf" srcId="{9C33D743-4E27-41D3-8F07-926FD456F7AE}" destId="{3B626A51-9ABC-4C4E-95EC-027075D45781}" srcOrd="0" destOrd="0" presId="urn:microsoft.com/office/officeart/2005/8/layout/matrix1"/>
    <dgm:cxn modelId="{88CB8410-06F0-4E42-84CE-D8D6474A6D2B}" type="presParOf" srcId="{3B626A51-9ABC-4C4E-95EC-027075D45781}" destId="{0E84CB25-90BB-47FC-BAB1-14E0F20EE97A}" srcOrd="0" destOrd="0" presId="urn:microsoft.com/office/officeart/2005/8/layout/matrix1"/>
    <dgm:cxn modelId="{F5E2E6DC-5EC0-42C6-BECD-A2D5E5EA4C67}" type="presParOf" srcId="{3B626A51-9ABC-4C4E-95EC-027075D45781}" destId="{525F9EFE-1032-47A0-9122-E501A2AEAE26}" srcOrd="1" destOrd="0" presId="urn:microsoft.com/office/officeart/2005/8/layout/matrix1"/>
    <dgm:cxn modelId="{24A0278D-1B33-4E34-8725-F6FD7D89BED1}" type="presParOf" srcId="{3B626A51-9ABC-4C4E-95EC-027075D45781}" destId="{CD85690C-5DA2-49AE-9209-9562FE1AE465}" srcOrd="2" destOrd="0" presId="urn:microsoft.com/office/officeart/2005/8/layout/matrix1"/>
    <dgm:cxn modelId="{568B10C1-D8AB-4861-9A76-FA3D00202D98}" type="presParOf" srcId="{3B626A51-9ABC-4C4E-95EC-027075D45781}" destId="{EAE55642-ACD9-4586-9E13-324CD2DE5633}" srcOrd="3" destOrd="0" presId="urn:microsoft.com/office/officeart/2005/8/layout/matrix1"/>
    <dgm:cxn modelId="{1D9DC339-F0FE-4EBB-B634-1A9D6E9D1DA2}" type="presParOf" srcId="{3B626A51-9ABC-4C4E-95EC-027075D45781}" destId="{5084A62D-1C9C-4ACE-A1BA-EE926ED4071B}" srcOrd="4" destOrd="0" presId="urn:microsoft.com/office/officeart/2005/8/layout/matrix1"/>
    <dgm:cxn modelId="{F84CC380-EDDB-477F-97C3-EFAAF0194E87}" type="presParOf" srcId="{3B626A51-9ABC-4C4E-95EC-027075D45781}" destId="{C00F04F8-09C0-44CE-87B8-F8E0ED171344}" srcOrd="5" destOrd="0" presId="urn:microsoft.com/office/officeart/2005/8/layout/matrix1"/>
    <dgm:cxn modelId="{BDC9512E-6628-4E0F-A52F-E5F89729F3F2}" type="presParOf" srcId="{3B626A51-9ABC-4C4E-95EC-027075D45781}" destId="{3C92B7C8-4C53-496E-8DF9-CE22D8CC00BD}" srcOrd="6" destOrd="0" presId="urn:microsoft.com/office/officeart/2005/8/layout/matrix1"/>
    <dgm:cxn modelId="{7DC95FAA-F00C-49DA-9237-B9B5B1B9DCCE}" type="presParOf" srcId="{3B626A51-9ABC-4C4E-95EC-027075D45781}" destId="{3D4DFD3B-6022-4AB0-842A-31672509F09D}" srcOrd="7" destOrd="0" presId="urn:microsoft.com/office/officeart/2005/8/layout/matrix1"/>
    <dgm:cxn modelId="{09DD13EC-A588-497F-9872-B1E34A44C34D}" type="presParOf" srcId="{9C33D743-4E27-41D3-8F07-926FD456F7AE}" destId="{0BA255E3-E2E6-4104-BE80-6C312F60AC6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6A99E2-2F71-4E70-8670-E9D5B3F7F3D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347E52-8F49-4ED4-A39E-BDE81A0C69AD}">
      <dgm:prSet phldrT="[Text]" custT="1"/>
      <dgm:spPr/>
      <dgm:t>
        <a:bodyPr/>
        <a:lstStyle/>
        <a:p>
          <a:r>
            <a:rPr lang="en-US" sz="3600" b="1" dirty="0" smtClean="0"/>
            <a:t>History and Physicals</a:t>
          </a:r>
          <a:endParaRPr lang="en-US" sz="3600" b="1" dirty="0"/>
        </a:p>
      </dgm:t>
    </dgm:pt>
    <dgm:pt modelId="{0B4DE695-4FA0-4942-BD6F-E760674CA85C}" type="parTrans" cxnId="{15B50D28-3FA7-4BDB-9FED-D1A550C875FD}">
      <dgm:prSet/>
      <dgm:spPr/>
      <dgm:t>
        <a:bodyPr/>
        <a:lstStyle/>
        <a:p>
          <a:endParaRPr lang="en-US"/>
        </a:p>
      </dgm:t>
    </dgm:pt>
    <dgm:pt modelId="{26E1D79A-5792-4D21-A577-D6C2C049A7B9}" type="sibTrans" cxnId="{15B50D28-3FA7-4BDB-9FED-D1A550C875FD}">
      <dgm:prSet/>
      <dgm:spPr/>
      <dgm:t>
        <a:bodyPr/>
        <a:lstStyle/>
        <a:p>
          <a:endParaRPr lang="en-US"/>
        </a:p>
      </dgm:t>
    </dgm:pt>
    <dgm:pt modelId="{B2DE3A5D-7110-4E6F-93CA-BECB1BD077DE}">
      <dgm:prSet phldrT="[Text]" custT="1"/>
      <dgm:spPr/>
      <dgm:t>
        <a:bodyPr/>
        <a:lstStyle/>
        <a:p>
          <a:r>
            <a:rPr lang="en-US" sz="3600" b="1" dirty="0" smtClean="0"/>
            <a:t>Progress Notes</a:t>
          </a:r>
          <a:endParaRPr lang="en-US" sz="3600" b="1" dirty="0"/>
        </a:p>
      </dgm:t>
    </dgm:pt>
    <dgm:pt modelId="{88BFCD28-FE54-4934-BBD3-3CEEF3851F76}" type="parTrans" cxnId="{B6EB25EB-257A-4E8B-AE61-9DB0703B9A90}">
      <dgm:prSet/>
      <dgm:spPr/>
      <dgm:t>
        <a:bodyPr/>
        <a:lstStyle/>
        <a:p>
          <a:endParaRPr lang="en-US"/>
        </a:p>
      </dgm:t>
    </dgm:pt>
    <dgm:pt modelId="{8609F8B6-1187-4CB4-A9F8-8C9EC4837144}" type="sibTrans" cxnId="{B6EB25EB-257A-4E8B-AE61-9DB0703B9A90}">
      <dgm:prSet/>
      <dgm:spPr/>
      <dgm:t>
        <a:bodyPr/>
        <a:lstStyle/>
        <a:p>
          <a:endParaRPr lang="en-US"/>
        </a:p>
      </dgm:t>
    </dgm:pt>
    <dgm:pt modelId="{88995586-4A17-4971-ACC5-F0BD15FCD977}">
      <dgm:prSet phldrT="[Text]" custT="1"/>
      <dgm:spPr/>
      <dgm:t>
        <a:bodyPr/>
        <a:lstStyle/>
        <a:p>
          <a:r>
            <a:rPr lang="en-US" sz="3600" b="1" dirty="0" smtClean="0"/>
            <a:t>Discharge Summaries</a:t>
          </a:r>
          <a:endParaRPr lang="en-US" sz="3600" b="1" dirty="0"/>
        </a:p>
      </dgm:t>
    </dgm:pt>
    <dgm:pt modelId="{9CE7605D-7CCB-48E7-8FE4-EC62600045F9}" type="parTrans" cxnId="{EF1E9E8B-CEAD-48A3-B9D6-CE9EA40B395D}">
      <dgm:prSet/>
      <dgm:spPr/>
      <dgm:t>
        <a:bodyPr/>
        <a:lstStyle/>
        <a:p>
          <a:endParaRPr lang="en-US"/>
        </a:p>
      </dgm:t>
    </dgm:pt>
    <dgm:pt modelId="{7080AB85-56D6-4DAD-8ABA-22B29C4BFF26}" type="sibTrans" cxnId="{EF1E9E8B-CEAD-48A3-B9D6-CE9EA40B395D}">
      <dgm:prSet/>
      <dgm:spPr/>
      <dgm:t>
        <a:bodyPr/>
        <a:lstStyle/>
        <a:p>
          <a:endParaRPr lang="en-US"/>
        </a:p>
      </dgm:t>
    </dgm:pt>
    <dgm:pt modelId="{AFF5A91C-3946-4A96-B7F2-C1F1DE2DA07B}" type="pres">
      <dgm:prSet presAssocID="{226A99E2-2F71-4E70-8670-E9D5B3F7F3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6470A3-0B0A-41D5-8C2C-D6041F272924}" type="pres">
      <dgm:prSet presAssocID="{AC347E52-8F49-4ED4-A39E-BDE81A0C69AD}" presName="parentLin" presStyleCnt="0"/>
      <dgm:spPr/>
    </dgm:pt>
    <dgm:pt modelId="{7148D8DF-E85B-4EF2-A790-952EB685E588}" type="pres">
      <dgm:prSet presAssocID="{AC347E52-8F49-4ED4-A39E-BDE81A0C69A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91B0FDD-3BE2-486F-B734-BC77530107ED}" type="pres">
      <dgm:prSet presAssocID="{AC347E52-8F49-4ED4-A39E-BDE81A0C69A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FAD35-F093-433E-8AE9-0BF26684560D}" type="pres">
      <dgm:prSet presAssocID="{AC347E52-8F49-4ED4-A39E-BDE81A0C69AD}" presName="negativeSpace" presStyleCnt="0"/>
      <dgm:spPr/>
    </dgm:pt>
    <dgm:pt modelId="{213392BB-C782-464F-B23E-B926D5F6B5A0}" type="pres">
      <dgm:prSet presAssocID="{AC347E52-8F49-4ED4-A39E-BDE81A0C69AD}" presName="childText" presStyleLbl="conFgAcc1" presStyleIdx="0" presStyleCnt="3">
        <dgm:presLayoutVars>
          <dgm:bulletEnabled val="1"/>
        </dgm:presLayoutVars>
      </dgm:prSet>
      <dgm:spPr/>
    </dgm:pt>
    <dgm:pt modelId="{8BCCCED2-79EF-4EFA-8514-6AD179D05082}" type="pres">
      <dgm:prSet presAssocID="{26E1D79A-5792-4D21-A577-D6C2C049A7B9}" presName="spaceBetweenRectangles" presStyleCnt="0"/>
      <dgm:spPr/>
    </dgm:pt>
    <dgm:pt modelId="{CF6DD4AE-4208-47E5-8C4F-DC8E1FC518A0}" type="pres">
      <dgm:prSet presAssocID="{B2DE3A5D-7110-4E6F-93CA-BECB1BD077DE}" presName="parentLin" presStyleCnt="0"/>
      <dgm:spPr/>
    </dgm:pt>
    <dgm:pt modelId="{84B39B49-8F56-49BB-889F-4C2242C131C7}" type="pres">
      <dgm:prSet presAssocID="{B2DE3A5D-7110-4E6F-93CA-BECB1BD077D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AEF9FF8-E270-415F-BD0E-5EE0F979DB26}" type="pres">
      <dgm:prSet presAssocID="{B2DE3A5D-7110-4E6F-93CA-BECB1BD077D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F3A74-CD1C-430E-B1A3-412DB889F2B3}" type="pres">
      <dgm:prSet presAssocID="{B2DE3A5D-7110-4E6F-93CA-BECB1BD077DE}" presName="negativeSpace" presStyleCnt="0"/>
      <dgm:spPr/>
    </dgm:pt>
    <dgm:pt modelId="{C2AC9F95-73B3-4BE4-A0C9-3A7B7559805D}" type="pres">
      <dgm:prSet presAssocID="{B2DE3A5D-7110-4E6F-93CA-BECB1BD077DE}" presName="childText" presStyleLbl="conFgAcc1" presStyleIdx="1" presStyleCnt="3">
        <dgm:presLayoutVars>
          <dgm:bulletEnabled val="1"/>
        </dgm:presLayoutVars>
      </dgm:prSet>
      <dgm:spPr/>
    </dgm:pt>
    <dgm:pt modelId="{8203D59A-84F3-4868-80A7-6672604C6158}" type="pres">
      <dgm:prSet presAssocID="{8609F8B6-1187-4CB4-A9F8-8C9EC4837144}" presName="spaceBetweenRectangles" presStyleCnt="0"/>
      <dgm:spPr/>
    </dgm:pt>
    <dgm:pt modelId="{B1D57F79-9D99-4E65-9373-623F67E3BDC9}" type="pres">
      <dgm:prSet presAssocID="{88995586-4A17-4971-ACC5-F0BD15FCD977}" presName="parentLin" presStyleCnt="0"/>
      <dgm:spPr/>
    </dgm:pt>
    <dgm:pt modelId="{010EA033-01AA-4EA9-B2CD-63BC9A802A3C}" type="pres">
      <dgm:prSet presAssocID="{88995586-4A17-4971-ACC5-F0BD15FCD97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C22CCB9-BD98-406C-86B9-563BC19DF5E3}" type="pres">
      <dgm:prSet presAssocID="{88995586-4A17-4971-ACC5-F0BD15FCD9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9508A-3139-4650-B2CF-3A74ED21F3B4}" type="pres">
      <dgm:prSet presAssocID="{88995586-4A17-4971-ACC5-F0BD15FCD977}" presName="negativeSpace" presStyleCnt="0"/>
      <dgm:spPr/>
    </dgm:pt>
    <dgm:pt modelId="{4B570DBE-20A3-4A74-8585-1ADB5A8BF1C0}" type="pres">
      <dgm:prSet presAssocID="{88995586-4A17-4971-ACC5-F0BD15FCD9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12F2A6E-5A58-4099-B979-B302C5179844}" type="presOf" srcId="{B2DE3A5D-7110-4E6F-93CA-BECB1BD077DE}" destId="{84B39B49-8F56-49BB-889F-4C2242C131C7}" srcOrd="0" destOrd="0" presId="urn:microsoft.com/office/officeart/2005/8/layout/list1"/>
    <dgm:cxn modelId="{EF1E9E8B-CEAD-48A3-B9D6-CE9EA40B395D}" srcId="{226A99E2-2F71-4E70-8670-E9D5B3F7F3D6}" destId="{88995586-4A17-4971-ACC5-F0BD15FCD977}" srcOrd="2" destOrd="0" parTransId="{9CE7605D-7CCB-48E7-8FE4-EC62600045F9}" sibTransId="{7080AB85-56D6-4DAD-8ABA-22B29C4BFF26}"/>
    <dgm:cxn modelId="{585EA190-771E-4D22-B456-D1B347350073}" type="presOf" srcId="{AC347E52-8F49-4ED4-A39E-BDE81A0C69AD}" destId="{7148D8DF-E85B-4EF2-A790-952EB685E588}" srcOrd="0" destOrd="0" presId="urn:microsoft.com/office/officeart/2005/8/layout/list1"/>
    <dgm:cxn modelId="{15B50D28-3FA7-4BDB-9FED-D1A550C875FD}" srcId="{226A99E2-2F71-4E70-8670-E9D5B3F7F3D6}" destId="{AC347E52-8F49-4ED4-A39E-BDE81A0C69AD}" srcOrd="0" destOrd="0" parTransId="{0B4DE695-4FA0-4942-BD6F-E760674CA85C}" sibTransId="{26E1D79A-5792-4D21-A577-D6C2C049A7B9}"/>
    <dgm:cxn modelId="{15BDDA4C-AD04-41B5-8E17-9A171830C96C}" type="presOf" srcId="{B2DE3A5D-7110-4E6F-93CA-BECB1BD077DE}" destId="{4AEF9FF8-E270-415F-BD0E-5EE0F979DB26}" srcOrd="1" destOrd="0" presId="urn:microsoft.com/office/officeart/2005/8/layout/list1"/>
    <dgm:cxn modelId="{8B0DB3EF-3172-4381-BAF8-65907ECEDCAB}" type="presOf" srcId="{AC347E52-8F49-4ED4-A39E-BDE81A0C69AD}" destId="{F91B0FDD-3BE2-486F-B734-BC77530107ED}" srcOrd="1" destOrd="0" presId="urn:microsoft.com/office/officeart/2005/8/layout/list1"/>
    <dgm:cxn modelId="{55604016-DD38-40BD-95DA-2C4EBADB771E}" type="presOf" srcId="{88995586-4A17-4971-ACC5-F0BD15FCD977}" destId="{EC22CCB9-BD98-406C-86B9-563BC19DF5E3}" srcOrd="1" destOrd="0" presId="urn:microsoft.com/office/officeart/2005/8/layout/list1"/>
    <dgm:cxn modelId="{97BA43C4-2EB0-4BDE-B519-EC042F81BF56}" type="presOf" srcId="{226A99E2-2F71-4E70-8670-E9D5B3F7F3D6}" destId="{AFF5A91C-3946-4A96-B7F2-C1F1DE2DA07B}" srcOrd="0" destOrd="0" presId="urn:microsoft.com/office/officeart/2005/8/layout/list1"/>
    <dgm:cxn modelId="{B6EB25EB-257A-4E8B-AE61-9DB0703B9A90}" srcId="{226A99E2-2F71-4E70-8670-E9D5B3F7F3D6}" destId="{B2DE3A5D-7110-4E6F-93CA-BECB1BD077DE}" srcOrd="1" destOrd="0" parTransId="{88BFCD28-FE54-4934-BBD3-3CEEF3851F76}" sibTransId="{8609F8B6-1187-4CB4-A9F8-8C9EC4837144}"/>
    <dgm:cxn modelId="{EAF3FCC6-37B3-454F-96B8-41150A8BF1F8}" type="presOf" srcId="{88995586-4A17-4971-ACC5-F0BD15FCD977}" destId="{010EA033-01AA-4EA9-B2CD-63BC9A802A3C}" srcOrd="0" destOrd="0" presId="urn:microsoft.com/office/officeart/2005/8/layout/list1"/>
    <dgm:cxn modelId="{FCF61162-12A0-4639-8DD4-930B6FCE64E3}" type="presParOf" srcId="{AFF5A91C-3946-4A96-B7F2-C1F1DE2DA07B}" destId="{816470A3-0B0A-41D5-8C2C-D6041F272924}" srcOrd="0" destOrd="0" presId="urn:microsoft.com/office/officeart/2005/8/layout/list1"/>
    <dgm:cxn modelId="{D6B057B8-8A54-485F-9FC4-7DEC4D1320E2}" type="presParOf" srcId="{816470A3-0B0A-41D5-8C2C-D6041F272924}" destId="{7148D8DF-E85B-4EF2-A790-952EB685E588}" srcOrd="0" destOrd="0" presId="urn:microsoft.com/office/officeart/2005/8/layout/list1"/>
    <dgm:cxn modelId="{FA9E824B-C7B1-4F4A-99B3-0B9A6987CF13}" type="presParOf" srcId="{816470A3-0B0A-41D5-8C2C-D6041F272924}" destId="{F91B0FDD-3BE2-486F-B734-BC77530107ED}" srcOrd="1" destOrd="0" presId="urn:microsoft.com/office/officeart/2005/8/layout/list1"/>
    <dgm:cxn modelId="{7D7074DC-D984-4AB8-86D9-71EC1551E01F}" type="presParOf" srcId="{AFF5A91C-3946-4A96-B7F2-C1F1DE2DA07B}" destId="{CC3FAD35-F093-433E-8AE9-0BF26684560D}" srcOrd="1" destOrd="0" presId="urn:microsoft.com/office/officeart/2005/8/layout/list1"/>
    <dgm:cxn modelId="{C082E2C5-AC32-492F-A315-C1D49BEAB702}" type="presParOf" srcId="{AFF5A91C-3946-4A96-B7F2-C1F1DE2DA07B}" destId="{213392BB-C782-464F-B23E-B926D5F6B5A0}" srcOrd="2" destOrd="0" presId="urn:microsoft.com/office/officeart/2005/8/layout/list1"/>
    <dgm:cxn modelId="{4F84A40C-3834-47E5-B271-53E92268C0FD}" type="presParOf" srcId="{AFF5A91C-3946-4A96-B7F2-C1F1DE2DA07B}" destId="{8BCCCED2-79EF-4EFA-8514-6AD179D05082}" srcOrd="3" destOrd="0" presId="urn:microsoft.com/office/officeart/2005/8/layout/list1"/>
    <dgm:cxn modelId="{D0DF78C4-3C3C-4926-A2EE-9FAD4737537E}" type="presParOf" srcId="{AFF5A91C-3946-4A96-B7F2-C1F1DE2DA07B}" destId="{CF6DD4AE-4208-47E5-8C4F-DC8E1FC518A0}" srcOrd="4" destOrd="0" presId="urn:microsoft.com/office/officeart/2005/8/layout/list1"/>
    <dgm:cxn modelId="{36DF1452-3BE7-4C2B-9C1A-FB91E95329D2}" type="presParOf" srcId="{CF6DD4AE-4208-47E5-8C4F-DC8E1FC518A0}" destId="{84B39B49-8F56-49BB-889F-4C2242C131C7}" srcOrd="0" destOrd="0" presId="urn:microsoft.com/office/officeart/2005/8/layout/list1"/>
    <dgm:cxn modelId="{8DEC0329-7D8A-4832-9003-8CEC8AF0EB69}" type="presParOf" srcId="{CF6DD4AE-4208-47E5-8C4F-DC8E1FC518A0}" destId="{4AEF9FF8-E270-415F-BD0E-5EE0F979DB26}" srcOrd="1" destOrd="0" presId="urn:microsoft.com/office/officeart/2005/8/layout/list1"/>
    <dgm:cxn modelId="{3872E0A6-F1B6-4923-BA0C-951B4FA53B95}" type="presParOf" srcId="{AFF5A91C-3946-4A96-B7F2-C1F1DE2DA07B}" destId="{80AF3A74-CD1C-430E-B1A3-412DB889F2B3}" srcOrd="5" destOrd="0" presId="urn:microsoft.com/office/officeart/2005/8/layout/list1"/>
    <dgm:cxn modelId="{149EAE4D-F17E-452C-803D-DB5DE2BE0878}" type="presParOf" srcId="{AFF5A91C-3946-4A96-B7F2-C1F1DE2DA07B}" destId="{C2AC9F95-73B3-4BE4-A0C9-3A7B7559805D}" srcOrd="6" destOrd="0" presId="urn:microsoft.com/office/officeart/2005/8/layout/list1"/>
    <dgm:cxn modelId="{7E550181-4DA5-4C42-9DC2-4AE87EA51938}" type="presParOf" srcId="{AFF5A91C-3946-4A96-B7F2-C1F1DE2DA07B}" destId="{8203D59A-84F3-4868-80A7-6672604C6158}" srcOrd="7" destOrd="0" presId="urn:microsoft.com/office/officeart/2005/8/layout/list1"/>
    <dgm:cxn modelId="{9729A9B9-B661-4BEE-B869-5CDFCFE6CAA3}" type="presParOf" srcId="{AFF5A91C-3946-4A96-B7F2-C1F1DE2DA07B}" destId="{B1D57F79-9D99-4E65-9373-623F67E3BDC9}" srcOrd="8" destOrd="0" presId="urn:microsoft.com/office/officeart/2005/8/layout/list1"/>
    <dgm:cxn modelId="{B26879D8-20F2-4B20-A313-5625C29E6892}" type="presParOf" srcId="{B1D57F79-9D99-4E65-9373-623F67E3BDC9}" destId="{010EA033-01AA-4EA9-B2CD-63BC9A802A3C}" srcOrd="0" destOrd="0" presId="urn:microsoft.com/office/officeart/2005/8/layout/list1"/>
    <dgm:cxn modelId="{7AA0B630-84BD-4CE3-A421-6E75DE04940D}" type="presParOf" srcId="{B1D57F79-9D99-4E65-9373-623F67E3BDC9}" destId="{EC22CCB9-BD98-406C-86B9-563BC19DF5E3}" srcOrd="1" destOrd="0" presId="urn:microsoft.com/office/officeart/2005/8/layout/list1"/>
    <dgm:cxn modelId="{488A59A5-C85C-4D61-ACBA-AFEAAE97D4DE}" type="presParOf" srcId="{AFF5A91C-3946-4A96-B7F2-C1F1DE2DA07B}" destId="{4C29508A-3139-4650-B2CF-3A74ED21F3B4}" srcOrd="9" destOrd="0" presId="urn:microsoft.com/office/officeart/2005/8/layout/list1"/>
    <dgm:cxn modelId="{29CE0F49-CA02-489C-9F23-EB08FC733944}" type="presParOf" srcId="{AFF5A91C-3946-4A96-B7F2-C1F1DE2DA07B}" destId="{4B570DBE-20A3-4A74-8585-1ADB5A8BF1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7A1094-3736-4B4E-8234-9E0DEB52620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18B9E5-2DDC-40FB-AC15-96F874769973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HPI</a:t>
          </a:r>
          <a:endParaRPr lang="en-US" sz="3600" b="1" dirty="0">
            <a:solidFill>
              <a:srgbClr val="FF0000"/>
            </a:solidFill>
          </a:endParaRPr>
        </a:p>
      </dgm:t>
    </dgm:pt>
    <dgm:pt modelId="{7CF41104-3F0D-4494-9562-91E41F73F278}" type="parTrans" cxnId="{C7D447D6-5B84-4D70-9F6C-FC3B8B309DAE}">
      <dgm:prSet/>
      <dgm:spPr/>
      <dgm:t>
        <a:bodyPr/>
        <a:lstStyle/>
        <a:p>
          <a:endParaRPr lang="en-US"/>
        </a:p>
      </dgm:t>
    </dgm:pt>
    <dgm:pt modelId="{660F8D49-D11D-41C3-AB94-1884EFC12648}" type="sibTrans" cxnId="{C7D447D6-5B84-4D70-9F6C-FC3B8B309DAE}">
      <dgm:prSet/>
      <dgm:spPr/>
      <dgm:t>
        <a:bodyPr/>
        <a:lstStyle/>
        <a:p>
          <a:endParaRPr lang="en-US"/>
        </a:p>
      </dgm:t>
    </dgm:pt>
    <dgm:pt modelId="{CFCFFDF4-D6AD-4203-94D6-BF1721057F57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Past</a:t>
          </a:r>
          <a:r>
            <a:rPr lang="en-US" sz="3600" b="1" baseline="0" dirty="0" smtClean="0">
              <a:solidFill>
                <a:schemeClr val="bg1"/>
              </a:solidFill>
            </a:rPr>
            <a:t> History</a:t>
          </a:r>
          <a:endParaRPr lang="en-US" sz="3600" b="1" dirty="0">
            <a:solidFill>
              <a:schemeClr val="bg1"/>
            </a:solidFill>
          </a:endParaRPr>
        </a:p>
      </dgm:t>
    </dgm:pt>
    <dgm:pt modelId="{59CE27B0-ABEF-4148-BFF7-7C504F9D94A6}" type="parTrans" cxnId="{B36F434C-E637-4593-93EA-D9735EFF61BF}">
      <dgm:prSet/>
      <dgm:spPr/>
      <dgm:t>
        <a:bodyPr/>
        <a:lstStyle/>
        <a:p>
          <a:endParaRPr lang="en-US"/>
        </a:p>
      </dgm:t>
    </dgm:pt>
    <dgm:pt modelId="{C2ECB76E-F55E-4C4F-A482-F5EB406D3014}" type="sibTrans" cxnId="{B36F434C-E637-4593-93EA-D9735EFF61BF}">
      <dgm:prSet/>
      <dgm:spPr/>
      <dgm:t>
        <a:bodyPr/>
        <a:lstStyle/>
        <a:p>
          <a:endParaRPr lang="en-US"/>
        </a:p>
      </dgm:t>
    </dgm:pt>
    <dgm:pt modelId="{FE093BDF-1C77-4C06-82CC-AB7F14560CAA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Review of Systems</a:t>
          </a:r>
          <a:endParaRPr lang="en-US" sz="3600" b="1" dirty="0">
            <a:solidFill>
              <a:schemeClr val="bg1"/>
            </a:solidFill>
          </a:endParaRPr>
        </a:p>
      </dgm:t>
    </dgm:pt>
    <dgm:pt modelId="{014D13BA-BB90-4ED5-B6D1-9C4CEC17A3C2}" type="parTrans" cxnId="{0CFB9555-A056-4FA3-AD24-ABEF47570DA9}">
      <dgm:prSet/>
      <dgm:spPr/>
      <dgm:t>
        <a:bodyPr/>
        <a:lstStyle/>
        <a:p>
          <a:endParaRPr lang="en-US"/>
        </a:p>
      </dgm:t>
    </dgm:pt>
    <dgm:pt modelId="{EC40BE29-02E6-4A41-8DCD-82C5DFE83909}" type="sibTrans" cxnId="{0CFB9555-A056-4FA3-AD24-ABEF47570DA9}">
      <dgm:prSet/>
      <dgm:spPr/>
      <dgm:t>
        <a:bodyPr/>
        <a:lstStyle/>
        <a:p>
          <a:endParaRPr lang="en-US"/>
        </a:p>
      </dgm:t>
    </dgm:pt>
    <dgm:pt modelId="{AA533AFC-678F-4708-9B20-2686E50588CE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Physical Examination</a:t>
          </a:r>
          <a:endParaRPr lang="en-US" sz="3600" b="1" dirty="0">
            <a:solidFill>
              <a:srgbClr val="FF0000"/>
            </a:solidFill>
          </a:endParaRPr>
        </a:p>
      </dgm:t>
    </dgm:pt>
    <dgm:pt modelId="{8F67A646-2503-42EE-95FF-8372363D9A80}" type="parTrans" cxnId="{3F6CCBF6-AC47-4211-B9CE-37E661CDAA31}">
      <dgm:prSet/>
      <dgm:spPr/>
      <dgm:t>
        <a:bodyPr/>
        <a:lstStyle/>
        <a:p>
          <a:endParaRPr lang="en-US"/>
        </a:p>
      </dgm:t>
    </dgm:pt>
    <dgm:pt modelId="{039B4347-B7F3-469D-ABBD-A4A7183F9705}" type="sibTrans" cxnId="{3F6CCBF6-AC47-4211-B9CE-37E661CDAA31}">
      <dgm:prSet/>
      <dgm:spPr/>
      <dgm:t>
        <a:bodyPr/>
        <a:lstStyle/>
        <a:p>
          <a:endParaRPr lang="en-US"/>
        </a:p>
      </dgm:t>
    </dgm:pt>
    <dgm:pt modelId="{F4F9E4B8-328B-42BF-BD63-515949E3295A}">
      <dgm:prSet phldrT="[Text]" custT="1"/>
      <dgm:spPr>
        <a:ln w="50800">
          <a:solidFill>
            <a:schemeClr val="bg2"/>
          </a:solidFill>
        </a:ln>
      </dgm:spPr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MDM and Assessment and Plan</a:t>
          </a:r>
          <a:endParaRPr lang="en-US" sz="3600" b="1" dirty="0">
            <a:solidFill>
              <a:srgbClr val="FF0000"/>
            </a:solidFill>
          </a:endParaRPr>
        </a:p>
      </dgm:t>
    </dgm:pt>
    <dgm:pt modelId="{0B5F831D-6C1D-4D7A-B702-F9FC82FC7342}" type="parTrans" cxnId="{50F9D753-CD55-4333-94D5-D2BB46EBF2EC}">
      <dgm:prSet/>
      <dgm:spPr/>
      <dgm:t>
        <a:bodyPr/>
        <a:lstStyle/>
        <a:p>
          <a:endParaRPr lang="en-US"/>
        </a:p>
      </dgm:t>
    </dgm:pt>
    <dgm:pt modelId="{1791D3AC-CFB0-46EA-A279-AEEA24130F2E}" type="sibTrans" cxnId="{50F9D753-CD55-4333-94D5-D2BB46EBF2EC}">
      <dgm:prSet/>
      <dgm:spPr/>
      <dgm:t>
        <a:bodyPr/>
        <a:lstStyle/>
        <a:p>
          <a:endParaRPr lang="en-US"/>
        </a:p>
      </dgm:t>
    </dgm:pt>
    <dgm:pt modelId="{C5B09D75-7736-4368-B09D-938A90607EED}" type="pres">
      <dgm:prSet presAssocID="{C07A1094-3736-4B4E-8234-9E0DEB5262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00C70F-4805-4AAE-A293-EFF51476D036}" type="pres">
      <dgm:prSet presAssocID="{6218B9E5-2DDC-40FB-AC15-96F87476997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A2429B-7DA1-42C6-A2B4-B87BE082BD9B}" type="pres">
      <dgm:prSet presAssocID="{660F8D49-D11D-41C3-AB94-1884EFC12648}" presName="sibTrans" presStyleCnt="0"/>
      <dgm:spPr/>
    </dgm:pt>
    <dgm:pt modelId="{14D8A1E6-50F8-49D5-B2E1-631A2005A1D9}" type="pres">
      <dgm:prSet presAssocID="{CFCFFDF4-D6AD-4203-94D6-BF1721057F5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693B2-6EFF-4F5A-B206-2C7361ED22BD}" type="pres">
      <dgm:prSet presAssocID="{C2ECB76E-F55E-4C4F-A482-F5EB406D3014}" presName="sibTrans" presStyleCnt="0"/>
      <dgm:spPr/>
    </dgm:pt>
    <dgm:pt modelId="{A01B557B-2F7F-4BF9-B7D2-647CC3DD36C1}" type="pres">
      <dgm:prSet presAssocID="{FE093BDF-1C77-4C06-82CC-AB7F14560CA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0A0AA-70E9-41D5-90C2-7D0347501535}" type="pres">
      <dgm:prSet presAssocID="{EC40BE29-02E6-4A41-8DCD-82C5DFE83909}" presName="sibTrans" presStyleCnt="0"/>
      <dgm:spPr/>
    </dgm:pt>
    <dgm:pt modelId="{FBCB36F9-4646-4F88-B11F-80E0EFF5028E}" type="pres">
      <dgm:prSet presAssocID="{AA533AFC-678F-4708-9B20-2686E50588CE}" presName="node" presStyleLbl="node1" presStyleIdx="3" presStyleCnt="5" custScaleX="112609" custLinFactNeighborX="-3092" custLinFactNeighborY="-1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498AC-A30D-40F6-A801-2C4200D1FBA3}" type="pres">
      <dgm:prSet presAssocID="{039B4347-B7F3-469D-ABBD-A4A7183F9705}" presName="sibTrans" presStyleCnt="0"/>
      <dgm:spPr/>
    </dgm:pt>
    <dgm:pt modelId="{3C973877-148C-4921-B24D-6EFEA9AAD702}" type="pres">
      <dgm:prSet presAssocID="{F4F9E4B8-328B-42BF-BD63-515949E3295A}" presName="node" presStyleLbl="node1" presStyleIdx="4" presStyleCnt="5" custScaleX="116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FB9555-A056-4FA3-AD24-ABEF47570DA9}" srcId="{C07A1094-3736-4B4E-8234-9E0DEB526200}" destId="{FE093BDF-1C77-4C06-82CC-AB7F14560CAA}" srcOrd="2" destOrd="0" parTransId="{014D13BA-BB90-4ED5-B6D1-9C4CEC17A3C2}" sibTransId="{EC40BE29-02E6-4A41-8DCD-82C5DFE83909}"/>
    <dgm:cxn modelId="{0401A46B-D2C0-4697-A3A4-5CB095654F11}" type="presOf" srcId="{FE093BDF-1C77-4C06-82CC-AB7F14560CAA}" destId="{A01B557B-2F7F-4BF9-B7D2-647CC3DD36C1}" srcOrd="0" destOrd="0" presId="urn:microsoft.com/office/officeart/2005/8/layout/default"/>
    <dgm:cxn modelId="{50F9D753-CD55-4333-94D5-D2BB46EBF2EC}" srcId="{C07A1094-3736-4B4E-8234-9E0DEB526200}" destId="{F4F9E4B8-328B-42BF-BD63-515949E3295A}" srcOrd="4" destOrd="0" parTransId="{0B5F831D-6C1D-4D7A-B702-F9FC82FC7342}" sibTransId="{1791D3AC-CFB0-46EA-A279-AEEA24130F2E}"/>
    <dgm:cxn modelId="{A65705E3-0897-421D-BDB1-0947E79E0C52}" type="presOf" srcId="{6218B9E5-2DDC-40FB-AC15-96F874769973}" destId="{1B00C70F-4805-4AAE-A293-EFF51476D036}" srcOrd="0" destOrd="0" presId="urn:microsoft.com/office/officeart/2005/8/layout/default"/>
    <dgm:cxn modelId="{21C3F8D1-0451-4D0D-8DF1-32F247DDB84D}" type="presOf" srcId="{F4F9E4B8-328B-42BF-BD63-515949E3295A}" destId="{3C973877-148C-4921-B24D-6EFEA9AAD702}" srcOrd="0" destOrd="0" presId="urn:microsoft.com/office/officeart/2005/8/layout/default"/>
    <dgm:cxn modelId="{C7D447D6-5B84-4D70-9F6C-FC3B8B309DAE}" srcId="{C07A1094-3736-4B4E-8234-9E0DEB526200}" destId="{6218B9E5-2DDC-40FB-AC15-96F874769973}" srcOrd="0" destOrd="0" parTransId="{7CF41104-3F0D-4494-9562-91E41F73F278}" sibTransId="{660F8D49-D11D-41C3-AB94-1884EFC12648}"/>
    <dgm:cxn modelId="{58D0969A-2490-489F-84AE-823354FEDB5B}" type="presOf" srcId="{CFCFFDF4-D6AD-4203-94D6-BF1721057F57}" destId="{14D8A1E6-50F8-49D5-B2E1-631A2005A1D9}" srcOrd="0" destOrd="0" presId="urn:microsoft.com/office/officeart/2005/8/layout/default"/>
    <dgm:cxn modelId="{3F6CCBF6-AC47-4211-B9CE-37E661CDAA31}" srcId="{C07A1094-3736-4B4E-8234-9E0DEB526200}" destId="{AA533AFC-678F-4708-9B20-2686E50588CE}" srcOrd="3" destOrd="0" parTransId="{8F67A646-2503-42EE-95FF-8372363D9A80}" sibTransId="{039B4347-B7F3-469D-ABBD-A4A7183F9705}"/>
    <dgm:cxn modelId="{63D09F05-5612-4627-A12A-079E0A70B7DF}" type="presOf" srcId="{AA533AFC-678F-4708-9B20-2686E50588CE}" destId="{FBCB36F9-4646-4F88-B11F-80E0EFF5028E}" srcOrd="0" destOrd="0" presId="urn:microsoft.com/office/officeart/2005/8/layout/default"/>
    <dgm:cxn modelId="{B36F434C-E637-4593-93EA-D9735EFF61BF}" srcId="{C07A1094-3736-4B4E-8234-9E0DEB526200}" destId="{CFCFFDF4-D6AD-4203-94D6-BF1721057F57}" srcOrd="1" destOrd="0" parTransId="{59CE27B0-ABEF-4148-BFF7-7C504F9D94A6}" sibTransId="{C2ECB76E-F55E-4C4F-A482-F5EB406D3014}"/>
    <dgm:cxn modelId="{49A983F3-C668-4F2B-8C10-CAFA6638033B}" type="presOf" srcId="{C07A1094-3736-4B4E-8234-9E0DEB526200}" destId="{C5B09D75-7736-4368-B09D-938A90607EED}" srcOrd="0" destOrd="0" presId="urn:microsoft.com/office/officeart/2005/8/layout/default"/>
    <dgm:cxn modelId="{3EFEA524-A65D-437D-B16B-E9A44EC49D43}" type="presParOf" srcId="{C5B09D75-7736-4368-B09D-938A90607EED}" destId="{1B00C70F-4805-4AAE-A293-EFF51476D036}" srcOrd="0" destOrd="0" presId="urn:microsoft.com/office/officeart/2005/8/layout/default"/>
    <dgm:cxn modelId="{9E35D76D-7C45-43B5-B759-F137577B96A8}" type="presParOf" srcId="{C5B09D75-7736-4368-B09D-938A90607EED}" destId="{44A2429B-7DA1-42C6-A2B4-B87BE082BD9B}" srcOrd="1" destOrd="0" presId="urn:microsoft.com/office/officeart/2005/8/layout/default"/>
    <dgm:cxn modelId="{221E23B9-2152-4DE1-A755-21E8168A4D6D}" type="presParOf" srcId="{C5B09D75-7736-4368-B09D-938A90607EED}" destId="{14D8A1E6-50F8-49D5-B2E1-631A2005A1D9}" srcOrd="2" destOrd="0" presId="urn:microsoft.com/office/officeart/2005/8/layout/default"/>
    <dgm:cxn modelId="{69194B38-9969-47AA-A6D2-F14779B4C003}" type="presParOf" srcId="{C5B09D75-7736-4368-B09D-938A90607EED}" destId="{710693B2-6EFF-4F5A-B206-2C7361ED22BD}" srcOrd="3" destOrd="0" presId="urn:microsoft.com/office/officeart/2005/8/layout/default"/>
    <dgm:cxn modelId="{E38AA9AB-AE74-4735-81FC-A74ABE5577EC}" type="presParOf" srcId="{C5B09D75-7736-4368-B09D-938A90607EED}" destId="{A01B557B-2F7F-4BF9-B7D2-647CC3DD36C1}" srcOrd="4" destOrd="0" presId="urn:microsoft.com/office/officeart/2005/8/layout/default"/>
    <dgm:cxn modelId="{578A293B-2732-4957-BBCA-76A99648F003}" type="presParOf" srcId="{C5B09D75-7736-4368-B09D-938A90607EED}" destId="{E4F0A0AA-70E9-41D5-90C2-7D0347501535}" srcOrd="5" destOrd="0" presId="urn:microsoft.com/office/officeart/2005/8/layout/default"/>
    <dgm:cxn modelId="{05F9FE13-AFE7-482E-827F-65EE5ADE89FB}" type="presParOf" srcId="{C5B09D75-7736-4368-B09D-938A90607EED}" destId="{FBCB36F9-4646-4F88-B11F-80E0EFF5028E}" srcOrd="6" destOrd="0" presId="urn:microsoft.com/office/officeart/2005/8/layout/default"/>
    <dgm:cxn modelId="{89C0BEDC-72F6-4EFD-9B44-308311899932}" type="presParOf" srcId="{C5B09D75-7736-4368-B09D-938A90607EED}" destId="{29E498AC-A30D-40F6-A801-2C4200D1FBA3}" srcOrd="7" destOrd="0" presId="urn:microsoft.com/office/officeart/2005/8/layout/default"/>
    <dgm:cxn modelId="{DBAFB78E-B2F2-4F9E-AD0E-34529F47F829}" type="presParOf" srcId="{C5B09D75-7736-4368-B09D-938A90607EED}" destId="{3C973877-148C-4921-B24D-6EFEA9AAD7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6AF5B-23DB-44D8-92D9-C3F82E33D1CB}">
      <dsp:nvSpPr>
        <dsp:cNvPr id="0" name=""/>
        <dsp:cNvSpPr/>
      </dsp:nvSpPr>
      <dsp:spPr>
        <a:xfrm>
          <a:off x="0" y="54694"/>
          <a:ext cx="7886700" cy="3672000"/>
        </a:xfrm>
        <a:prstGeom prst="rightArrow">
          <a:avLst/>
        </a:prstGeom>
        <a:pattFill prst="dkHorz">
          <a:fgClr>
            <a:schemeClr val="accent1"/>
          </a:fgClr>
          <a:bgClr>
            <a:schemeClr val="tx1"/>
          </a:bgClr>
        </a:patt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D87F2-BC70-4DCC-AA70-A85D2BE38274}">
      <dsp:nvSpPr>
        <dsp:cNvPr id="0" name=""/>
        <dsp:cNvSpPr/>
      </dsp:nvSpPr>
      <dsp:spPr>
        <a:xfrm>
          <a:off x="5324677" y="948900"/>
          <a:ext cx="1773352" cy="183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bg2"/>
              </a:solidFill>
            </a:rPr>
            <a:t>Legal Record</a:t>
          </a:r>
          <a:endParaRPr lang="en-US" sz="4000" b="1" kern="1200" dirty="0">
            <a:solidFill>
              <a:schemeClr val="bg2"/>
            </a:solidFill>
          </a:endParaRPr>
        </a:p>
      </dsp:txBody>
      <dsp:txXfrm>
        <a:off x="5324677" y="948900"/>
        <a:ext cx="1773352" cy="1836000"/>
      </dsp:txXfrm>
    </dsp:sp>
    <dsp:sp modelId="{2E67EB7B-6FE6-4640-97E2-18FDA8F95425}">
      <dsp:nvSpPr>
        <dsp:cNvPr id="0" name=""/>
        <dsp:cNvSpPr/>
      </dsp:nvSpPr>
      <dsp:spPr>
        <a:xfrm>
          <a:off x="2763212" y="948900"/>
          <a:ext cx="2206794" cy="183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bg2"/>
              </a:solidFill>
            </a:rPr>
            <a:t>Attending Note</a:t>
          </a:r>
          <a:endParaRPr lang="en-US" sz="4000" b="1" kern="1200" dirty="0">
            <a:solidFill>
              <a:schemeClr val="bg2"/>
            </a:solidFill>
          </a:endParaRPr>
        </a:p>
      </dsp:txBody>
      <dsp:txXfrm>
        <a:off x="2763212" y="948900"/>
        <a:ext cx="2206794" cy="1836000"/>
      </dsp:txXfrm>
    </dsp:sp>
    <dsp:sp modelId="{B7667B4E-B557-4FF4-86F5-4FDA77021E1E}">
      <dsp:nvSpPr>
        <dsp:cNvPr id="0" name=""/>
        <dsp:cNvSpPr/>
      </dsp:nvSpPr>
      <dsp:spPr>
        <a:xfrm>
          <a:off x="635189" y="948900"/>
          <a:ext cx="1773352" cy="183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0" rIns="0" bIns="406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bg2"/>
              </a:solidFill>
            </a:rPr>
            <a:t>Student Note</a:t>
          </a:r>
          <a:endParaRPr lang="en-US" sz="4000" b="1" kern="1200" dirty="0">
            <a:solidFill>
              <a:schemeClr val="bg2"/>
            </a:solidFill>
          </a:endParaRPr>
        </a:p>
      </dsp:txBody>
      <dsp:txXfrm>
        <a:off x="635189" y="948900"/>
        <a:ext cx="1773352" cy="183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4CB25-90BB-47FC-BAB1-14E0F20EE97A}">
      <dsp:nvSpPr>
        <dsp:cNvPr id="0" name=""/>
        <dsp:cNvSpPr/>
      </dsp:nvSpPr>
      <dsp:spPr>
        <a:xfrm rot="16200000">
          <a:off x="904875" y="-904875"/>
          <a:ext cx="2133600" cy="39433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dirty="0" smtClean="0"/>
            <a:t>Professional</a:t>
          </a:r>
          <a:endParaRPr lang="en-US" sz="5000" b="1" kern="1200" dirty="0"/>
        </a:p>
      </dsp:txBody>
      <dsp:txXfrm rot="5400000">
        <a:off x="-1" y="1"/>
        <a:ext cx="3943350" cy="1600200"/>
      </dsp:txXfrm>
    </dsp:sp>
    <dsp:sp modelId="{CD85690C-5DA2-49AE-9209-9562FE1AE465}">
      <dsp:nvSpPr>
        <dsp:cNvPr id="0" name=""/>
        <dsp:cNvSpPr/>
      </dsp:nvSpPr>
      <dsp:spPr>
        <a:xfrm>
          <a:off x="3943350" y="0"/>
          <a:ext cx="3943350" cy="21336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dirty="0" smtClean="0"/>
            <a:t>Accurate</a:t>
          </a:r>
          <a:endParaRPr lang="en-US" sz="5000" b="1" kern="1200" dirty="0"/>
        </a:p>
      </dsp:txBody>
      <dsp:txXfrm>
        <a:off x="3943350" y="0"/>
        <a:ext cx="3943350" cy="1600200"/>
      </dsp:txXfrm>
    </dsp:sp>
    <dsp:sp modelId="{5084A62D-1C9C-4ACE-A1BA-EE926ED4071B}">
      <dsp:nvSpPr>
        <dsp:cNvPr id="0" name=""/>
        <dsp:cNvSpPr/>
      </dsp:nvSpPr>
      <dsp:spPr>
        <a:xfrm rot="10800000">
          <a:off x="0" y="2133600"/>
          <a:ext cx="3943350" cy="21336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dirty="0" smtClean="0"/>
            <a:t>Appropriate</a:t>
          </a:r>
          <a:endParaRPr lang="en-US" sz="5000" b="1" kern="1200" dirty="0"/>
        </a:p>
      </dsp:txBody>
      <dsp:txXfrm rot="10800000">
        <a:off x="0" y="2667000"/>
        <a:ext cx="3943350" cy="1600200"/>
      </dsp:txXfrm>
    </dsp:sp>
    <dsp:sp modelId="{3C92B7C8-4C53-496E-8DF9-CE22D8CC00BD}">
      <dsp:nvSpPr>
        <dsp:cNvPr id="0" name=""/>
        <dsp:cNvSpPr/>
      </dsp:nvSpPr>
      <dsp:spPr>
        <a:xfrm rot="5400000">
          <a:off x="4848224" y="1228725"/>
          <a:ext cx="2133600" cy="39433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dirty="0" smtClean="0"/>
            <a:t>Pertinent</a:t>
          </a:r>
          <a:endParaRPr lang="en-US" sz="5000" b="1" kern="1200" dirty="0"/>
        </a:p>
      </dsp:txBody>
      <dsp:txXfrm rot="-5400000">
        <a:off x="3943349" y="2667000"/>
        <a:ext cx="3943350" cy="1600200"/>
      </dsp:txXfrm>
    </dsp:sp>
    <dsp:sp modelId="{0BA255E3-E2E6-4104-BE80-6C312F60AC6B}">
      <dsp:nvSpPr>
        <dsp:cNvPr id="0" name=""/>
        <dsp:cNvSpPr/>
      </dsp:nvSpPr>
      <dsp:spPr>
        <a:xfrm>
          <a:off x="2760344" y="1600200"/>
          <a:ext cx="2366010" cy="10668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b="1" kern="1200" dirty="0" smtClean="0">
              <a:solidFill>
                <a:schemeClr val="bg2"/>
              </a:solidFill>
            </a:rPr>
            <a:t>NOTES</a:t>
          </a:r>
          <a:endParaRPr lang="en-US" sz="5200" b="1" kern="1200" dirty="0">
            <a:solidFill>
              <a:schemeClr val="bg2"/>
            </a:solidFill>
          </a:endParaRPr>
        </a:p>
      </dsp:txBody>
      <dsp:txXfrm>
        <a:off x="2812421" y="1652277"/>
        <a:ext cx="2261856" cy="9626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392BB-C782-464F-B23E-B926D5F6B5A0}">
      <dsp:nvSpPr>
        <dsp:cNvPr id="0" name=""/>
        <dsp:cNvSpPr/>
      </dsp:nvSpPr>
      <dsp:spPr>
        <a:xfrm>
          <a:off x="0" y="41783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B0FDD-3BE2-486F-B734-BC77530107ED}">
      <dsp:nvSpPr>
        <dsp:cNvPr id="0" name=""/>
        <dsp:cNvSpPr/>
      </dsp:nvSpPr>
      <dsp:spPr>
        <a:xfrm>
          <a:off x="394335" y="63592"/>
          <a:ext cx="552069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History and Physicals</a:t>
          </a:r>
          <a:endParaRPr lang="en-US" sz="3600" b="1" kern="1200" dirty="0"/>
        </a:p>
      </dsp:txBody>
      <dsp:txXfrm>
        <a:off x="428920" y="98177"/>
        <a:ext cx="5451520" cy="639310"/>
      </dsp:txXfrm>
    </dsp:sp>
    <dsp:sp modelId="{C2AC9F95-73B3-4BE4-A0C9-3A7B7559805D}">
      <dsp:nvSpPr>
        <dsp:cNvPr id="0" name=""/>
        <dsp:cNvSpPr/>
      </dsp:nvSpPr>
      <dsp:spPr>
        <a:xfrm>
          <a:off x="0" y="150647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EF9FF8-E270-415F-BD0E-5EE0F979DB26}">
      <dsp:nvSpPr>
        <dsp:cNvPr id="0" name=""/>
        <dsp:cNvSpPr/>
      </dsp:nvSpPr>
      <dsp:spPr>
        <a:xfrm>
          <a:off x="394335" y="1152232"/>
          <a:ext cx="552069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Progress Notes</a:t>
          </a:r>
          <a:endParaRPr lang="en-US" sz="3600" b="1" kern="1200" dirty="0"/>
        </a:p>
      </dsp:txBody>
      <dsp:txXfrm>
        <a:off x="428920" y="1186817"/>
        <a:ext cx="5451520" cy="639310"/>
      </dsp:txXfrm>
    </dsp:sp>
    <dsp:sp modelId="{4B570DBE-20A3-4A74-8585-1ADB5A8BF1C0}">
      <dsp:nvSpPr>
        <dsp:cNvPr id="0" name=""/>
        <dsp:cNvSpPr/>
      </dsp:nvSpPr>
      <dsp:spPr>
        <a:xfrm>
          <a:off x="0" y="259511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2CCB9-BD98-406C-86B9-563BC19DF5E3}">
      <dsp:nvSpPr>
        <dsp:cNvPr id="0" name=""/>
        <dsp:cNvSpPr/>
      </dsp:nvSpPr>
      <dsp:spPr>
        <a:xfrm>
          <a:off x="394335" y="2240872"/>
          <a:ext cx="552069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Discharge Summaries</a:t>
          </a:r>
          <a:endParaRPr lang="en-US" sz="3600" b="1" kern="1200" dirty="0"/>
        </a:p>
      </dsp:txBody>
      <dsp:txXfrm>
        <a:off x="428920" y="2275457"/>
        <a:ext cx="5451520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0C70F-4805-4AAE-A293-EFF51476D036}">
      <dsp:nvSpPr>
        <dsp:cNvPr id="0" name=""/>
        <dsp:cNvSpPr/>
      </dsp:nvSpPr>
      <dsp:spPr>
        <a:xfrm>
          <a:off x="0" y="29766"/>
          <a:ext cx="2464593" cy="14787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HPI</a:t>
          </a:r>
          <a:endParaRPr lang="en-US" sz="3600" b="1" kern="1200" dirty="0">
            <a:solidFill>
              <a:srgbClr val="FF0000"/>
            </a:solidFill>
          </a:endParaRPr>
        </a:p>
      </dsp:txBody>
      <dsp:txXfrm>
        <a:off x="0" y="29766"/>
        <a:ext cx="2464593" cy="1478756"/>
      </dsp:txXfrm>
    </dsp:sp>
    <dsp:sp modelId="{14D8A1E6-50F8-49D5-B2E1-631A2005A1D9}">
      <dsp:nvSpPr>
        <dsp:cNvPr id="0" name=""/>
        <dsp:cNvSpPr/>
      </dsp:nvSpPr>
      <dsp:spPr>
        <a:xfrm>
          <a:off x="2711053" y="29766"/>
          <a:ext cx="2464593" cy="14787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Past</a:t>
          </a:r>
          <a:r>
            <a:rPr lang="en-US" sz="3600" b="1" kern="1200" baseline="0" dirty="0" smtClean="0">
              <a:solidFill>
                <a:schemeClr val="bg1"/>
              </a:solidFill>
            </a:rPr>
            <a:t> History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2711053" y="29766"/>
        <a:ext cx="2464593" cy="1478756"/>
      </dsp:txXfrm>
    </dsp:sp>
    <dsp:sp modelId="{A01B557B-2F7F-4BF9-B7D2-647CC3DD36C1}">
      <dsp:nvSpPr>
        <dsp:cNvPr id="0" name=""/>
        <dsp:cNvSpPr/>
      </dsp:nvSpPr>
      <dsp:spPr>
        <a:xfrm>
          <a:off x="5422106" y="29766"/>
          <a:ext cx="2464593" cy="14787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Review of Systems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5422106" y="29766"/>
        <a:ext cx="2464593" cy="1478756"/>
      </dsp:txXfrm>
    </dsp:sp>
    <dsp:sp modelId="{FBCB36F9-4646-4F88-B11F-80E0EFF5028E}">
      <dsp:nvSpPr>
        <dsp:cNvPr id="0" name=""/>
        <dsp:cNvSpPr/>
      </dsp:nvSpPr>
      <dsp:spPr>
        <a:xfrm>
          <a:off x="921536" y="1735935"/>
          <a:ext cx="2775354" cy="14787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Physical Examination</a:t>
          </a:r>
          <a:endParaRPr lang="en-US" sz="3600" b="1" kern="1200" dirty="0">
            <a:solidFill>
              <a:srgbClr val="FF0000"/>
            </a:solidFill>
          </a:endParaRPr>
        </a:p>
      </dsp:txBody>
      <dsp:txXfrm>
        <a:off x="921536" y="1735935"/>
        <a:ext cx="2775354" cy="1478756"/>
      </dsp:txXfrm>
    </dsp:sp>
    <dsp:sp modelId="{3C973877-148C-4921-B24D-6EFEA9AAD702}">
      <dsp:nvSpPr>
        <dsp:cNvPr id="0" name=""/>
        <dsp:cNvSpPr/>
      </dsp:nvSpPr>
      <dsp:spPr>
        <a:xfrm>
          <a:off x="4019555" y="1754981"/>
          <a:ext cx="2869403" cy="14787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MDM and Assessment and Plan</a:t>
          </a:r>
          <a:endParaRPr lang="en-US" sz="3600" b="1" kern="1200" dirty="0">
            <a:solidFill>
              <a:srgbClr val="FF0000"/>
            </a:solidFill>
          </a:endParaRPr>
        </a:p>
      </dsp:txBody>
      <dsp:txXfrm>
        <a:off x="4019555" y="1754981"/>
        <a:ext cx="286940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3B2950-E429-4524-A2E3-BEB029B78C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2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479CD-1F26-4CE0-9C88-802671B26821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546"/>
            <a:ext cx="5560060" cy="36370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9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379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991BC-29C7-4535-95D6-EE3E0CF39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3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627943-DEA8-4A31-8FC3-E4C6E775085B}" type="slidenum">
              <a:rPr lang="en-US" altLang="en-US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9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7DE0F5-62B4-4550-A0C3-10CF7068D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12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4BA8-FB3C-4AB8-AE70-65E5992DB1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80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BC5EA-0869-4D2C-B8E0-0EE062904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5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968CB-01EF-40AC-BE69-30B0955C95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71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4900-4E52-4737-A788-39F5036AC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14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5E6FA-1CFF-4CD3-B470-681102EF2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17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FF2F-5BC0-45A0-928E-E43259FE61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8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0046-D4F2-466B-935B-4175502E0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81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24378-91F9-4090-BE61-A7729E9D7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85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3AB9D-0042-4E58-B8FF-DE674E8A00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01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28EF9-F6AA-4954-9A4C-6D0634693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2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85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2C85B5-9BCA-4531-B878-1594BAAEE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49" r:id="rId2"/>
    <p:sldLayoutId id="2147484250" r:id="rId3"/>
    <p:sldLayoutId id="2147484251" r:id="rId4"/>
    <p:sldLayoutId id="2147484258" r:id="rId5"/>
    <p:sldLayoutId id="2147484259" r:id="rId6"/>
    <p:sldLayoutId id="2147484252" r:id="rId7"/>
    <p:sldLayoutId id="2147484253" r:id="rId8"/>
    <p:sldLayoutId id="2147484254" r:id="rId9"/>
    <p:sldLayoutId id="2147484255" r:id="rId10"/>
    <p:sldLayoutId id="21474842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924800" cy="3124200"/>
          </a:xfrm>
        </p:spPr>
        <p:txBody>
          <a:bodyPr vert="horz">
            <a:noAutofit/>
          </a:bodyPr>
          <a:lstStyle/>
          <a:p>
            <a:pPr>
              <a:defRPr/>
            </a:pPr>
            <a:r>
              <a:rPr lang="en-US" sz="6600" dirty="0" smtClean="0">
                <a:solidFill>
                  <a:schemeClr val="tx1"/>
                </a:solidFill>
              </a:rPr>
              <a:t>Medical </a:t>
            </a:r>
            <a:r>
              <a:rPr lang="en-US" sz="6600" dirty="0">
                <a:solidFill>
                  <a:schemeClr val="tx1"/>
                </a:solidFill>
              </a:rPr>
              <a:t>Student</a:t>
            </a:r>
            <a:br>
              <a:rPr lang="en-US" sz="6600" dirty="0">
                <a:solidFill>
                  <a:schemeClr val="tx1"/>
                </a:solidFill>
              </a:rPr>
            </a:br>
            <a:r>
              <a:rPr lang="en-US" sz="6600" dirty="0">
                <a:solidFill>
                  <a:schemeClr val="tx1"/>
                </a:solidFill>
              </a:rPr>
              <a:t>Documentation</a:t>
            </a:r>
            <a:br>
              <a:rPr lang="en-US" sz="6600" dirty="0">
                <a:solidFill>
                  <a:schemeClr val="tx1"/>
                </a:solidFill>
              </a:rPr>
            </a:br>
            <a:r>
              <a:rPr lang="en-US" sz="6600" dirty="0" smtClean="0">
                <a:solidFill>
                  <a:schemeClr val="tx1"/>
                </a:solidFill>
              </a:rPr>
              <a:t>in EPIC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876800"/>
            <a:ext cx="8229600" cy="16002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en-US" sz="2400" b="1" dirty="0" smtClean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Michelle </a:t>
            </a:r>
            <a:r>
              <a:rPr lang="en-US" sz="2400" b="1" dirty="0"/>
              <a:t>M. Horn, M.D.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/>
              <a:t>Associate Professor, Internal Medicine and Pediatrics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/>
              <a:t>Medical Student Clerkship Director, Internal Medicine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/>
              <a:t>Director of Medical Education, Internal Medicine</a:t>
            </a:r>
          </a:p>
        </p:txBody>
      </p:sp>
    </p:spTree>
    <p:extLst>
      <p:ext uri="{BB962C8B-B14F-4D97-AF65-F5344CB8AC3E}">
        <p14:creationId xmlns:p14="http://schemas.microsoft.com/office/powerpoint/2010/main" val="283457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dirty="0">
                <a:solidFill>
                  <a:schemeClr val="tx1"/>
                </a:solidFill>
              </a:rPr>
              <a:t>Discharge Summaries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712912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3600" dirty="0" smtClean="0"/>
              <a:t>Use the Discharge Summary </a:t>
            </a:r>
            <a:r>
              <a:rPr lang="en-US" sz="3600" dirty="0" smtClean="0"/>
              <a:t>template</a:t>
            </a:r>
          </a:p>
          <a:p>
            <a:pPr>
              <a:buClr>
                <a:schemeClr val="tx1"/>
              </a:buClr>
            </a:pPr>
            <a:r>
              <a:rPr lang="en-US" sz="3600" dirty="0" smtClean="0"/>
              <a:t>Cannot be used towards billing by the hospital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8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19200"/>
            <a:ext cx="3013539" cy="2971799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29000"/>
            <a:ext cx="3411589" cy="2362200"/>
          </a:xfrm>
        </p:spPr>
      </p:pic>
    </p:spTree>
    <p:extLst>
      <p:ext uri="{BB962C8B-B14F-4D97-AF65-F5344CB8AC3E}">
        <p14:creationId xmlns:p14="http://schemas.microsoft.com/office/powerpoint/2010/main" val="32478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85800"/>
            <a:ext cx="7086600" cy="5791200"/>
          </a:xfrm>
        </p:spPr>
      </p:pic>
    </p:spTree>
    <p:extLst>
      <p:ext uri="{BB962C8B-B14F-4D97-AF65-F5344CB8AC3E}">
        <p14:creationId xmlns:p14="http://schemas.microsoft.com/office/powerpoint/2010/main" val="48766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990600"/>
            <a:ext cx="5410200" cy="5181600"/>
          </a:xfrm>
        </p:spPr>
      </p:pic>
    </p:spTree>
    <p:extLst>
      <p:ext uri="{BB962C8B-B14F-4D97-AF65-F5344CB8AC3E}">
        <p14:creationId xmlns:p14="http://schemas.microsoft.com/office/powerpoint/2010/main" val="325768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62000"/>
            <a:ext cx="5867400" cy="5715000"/>
          </a:xfrm>
        </p:spPr>
      </p:pic>
    </p:spTree>
    <p:extLst>
      <p:ext uri="{BB962C8B-B14F-4D97-AF65-F5344CB8AC3E}">
        <p14:creationId xmlns:p14="http://schemas.microsoft.com/office/powerpoint/2010/main" val="27626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0" y="1600200"/>
            <a:ext cx="457200" cy="228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846496"/>
              </p:ext>
            </p:extLst>
          </p:nvPr>
        </p:nvGraphicFramePr>
        <p:xfrm>
          <a:off x="628650" y="1447800"/>
          <a:ext cx="78867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84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059040"/>
              </p:ext>
            </p:extLst>
          </p:nvPr>
        </p:nvGraphicFramePr>
        <p:xfrm>
          <a:off x="628650" y="1371600"/>
          <a:ext cx="78867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8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066800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Note Access</a:t>
            </a:r>
            <a:endParaRPr lang="en-US" sz="5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705192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2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pPr algn="ctr"/>
            <a:r>
              <a:rPr lang="en-US" sz="5000" b="1" dirty="0" smtClean="0">
                <a:solidFill>
                  <a:schemeClr val="tx1"/>
                </a:solidFill>
              </a:rPr>
              <a:t>History and Physical</a:t>
            </a:r>
            <a:endParaRPr lang="en-US" sz="50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360666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CMS </a:t>
            </a:r>
            <a:r>
              <a:rPr lang="en-US" dirty="0" smtClean="0"/>
              <a:t>Changes and UMC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Teaching physicians can rely on documentation, by any medical student, of the review of systems and/or past </a:t>
            </a:r>
            <a:r>
              <a:rPr lang="en-US" sz="2400" dirty="0" smtClean="0"/>
              <a:t>family/social </a:t>
            </a:r>
            <a:r>
              <a:rPr lang="en-US" sz="2400" dirty="0"/>
              <a:t>history taken as part of the E/M services.</a:t>
            </a:r>
          </a:p>
          <a:p>
            <a:pPr>
              <a:defRPr/>
            </a:pPr>
            <a:r>
              <a:rPr lang="en-US" sz="2400" dirty="0" smtClean="0"/>
              <a:t>Teaching </a:t>
            </a:r>
            <a:r>
              <a:rPr lang="en-US" sz="2400" dirty="0"/>
              <a:t>physicians can rely on the documentation or findings, including history, physical exam and/or medical decision making of a fourth year medical student so long as</a:t>
            </a:r>
            <a:r>
              <a:rPr lang="en-US" sz="2400" dirty="0" smtClean="0"/>
              <a:t>:</a:t>
            </a:r>
          </a:p>
          <a:p>
            <a:pPr lvl="1">
              <a:defRPr/>
            </a:pPr>
            <a:r>
              <a:rPr lang="en-US" sz="2000" dirty="0" smtClean="0"/>
              <a:t>Teaching </a:t>
            </a:r>
            <a:r>
              <a:rPr lang="en-US" sz="2000" dirty="0"/>
              <a:t>physician personally performs (or re-performs) the physical exam and medical decision making activities of the E/M service being billed; and</a:t>
            </a:r>
          </a:p>
          <a:p>
            <a:pPr lvl="1">
              <a:defRPr/>
            </a:pPr>
            <a:r>
              <a:rPr lang="en-US" sz="2000" dirty="0" smtClean="0"/>
              <a:t>Teaching </a:t>
            </a:r>
            <a:r>
              <a:rPr lang="en-US" sz="2000" dirty="0"/>
              <a:t>physician verifies, based on their assessment of the patient, the accuracy of the fourth year medical student's documentation of the E/M service being billed.</a:t>
            </a:r>
          </a:p>
          <a:p>
            <a:pPr lvl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206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Progress Notes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86000"/>
            <a:ext cx="3943350" cy="3218259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181600" y="2354032"/>
            <a:ext cx="3352800" cy="30083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4400" b="1" dirty="0"/>
              <a:t>Subjective</a:t>
            </a:r>
          </a:p>
          <a:p>
            <a:pPr>
              <a:buClr>
                <a:schemeClr val="tx1"/>
              </a:buClr>
            </a:pPr>
            <a:r>
              <a:rPr lang="en-US" sz="4400" b="1" dirty="0"/>
              <a:t>Objective</a:t>
            </a:r>
          </a:p>
          <a:p>
            <a:pPr>
              <a:buClr>
                <a:schemeClr val="tx1"/>
              </a:buClr>
            </a:pPr>
            <a:r>
              <a:rPr lang="en-US" sz="4400" b="1" dirty="0"/>
              <a:t>Assessment</a:t>
            </a:r>
          </a:p>
          <a:p>
            <a:pPr>
              <a:buClr>
                <a:schemeClr val="tx1"/>
              </a:buClr>
            </a:pPr>
            <a:r>
              <a:rPr lang="en-US" sz="4400" b="1" dirty="0" smtClean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3618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7">
      <a:dk1>
        <a:srgbClr val="FFFFFF"/>
      </a:dk1>
      <a:lt1>
        <a:srgbClr val="1F497D"/>
      </a:lt1>
      <a:dk2>
        <a:srgbClr val="C6D9F0"/>
      </a:dk2>
      <a:lt2>
        <a:srgbClr val="1F497D"/>
      </a:lt2>
      <a:accent1>
        <a:srgbClr val="FFFFFF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B3D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5836</TotalTime>
  <Words>203</Words>
  <Application>Microsoft Office PowerPoint</Application>
  <PresentationFormat>On-screen Show (4:3)</PresentationFormat>
  <Paragraphs>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Trebuchet MS</vt:lpstr>
      <vt:lpstr>Wingdings 2</vt:lpstr>
      <vt:lpstr>Urban</vt:lpstr>
      <vt:lpstr>Medical Student Documentation in EPIC</vt:lpstr>
      <vt:lpstr>PowerPoint Presentation</vt:lpstr>
      <vt:lpstr>PowerPoint Presentation</vt:lpstr>
      <vt:lpstr>PowerPoint Presentation</vt:lpstr>
      <vt:lpstr>PowerPoint Presentation</vt:lpstr>
      <vt:lpstr>Note Access</vt:lpstr>
      <vt:lpstr>History and Physical</vt:lpstr>
      <vt:lpstr>CMS Changes and UMC Policy</vt:lpstr>
      <vt:lpstr>Progress Notes</vt:lpstr>
      <vt:lpstr>Discharge Summaries</vt:lpstr>
      <vt:lpstr>PowerPoint Presentation</vt:lpstr>
      <vt:lpstr>PowerPoint Presentation</vt:lpstr>
    </vt:vector>
  </TitlesOfParts>
  <Company>University of Mississippi Medical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RESIDENCY APPLICATION AND  MATCH PROCESS</dc:title>
  <dc:creator>law</dc:creator>
  <cp:lastModifiedBy>Michelle M. Horn</cp:lastModifiedBy>
  <cp:revision>366</cp:revision>
  <cp:lastPrinted>2015-01-15T15:59:55Z</cp:lastPrinted>
  <dcterms:created xsi:type="dcterms:W3CDTF">2006-03-02T15:55:53Z</dcterms:created>
  <dcterms:modified xsi:type="dcterms:W3CDTF">2019-01-31T20:47:44Z</dcterms:modified>
</cp:coreProperties>
</file>